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2.svg" ContentType="image/svg+xml"/>
  <Override PartName="/ppt/media/image22.svg" ContentType="image/svg+xml"/>
  <Override PartName="/ppt/media/image39.svg" ContentType="image/svg+xml"/>
  <Override PartName="/ppt/media/image41.svg" ContentType="image/svg+xml"/>
  <Override PartName="/ppt/media/image43.svg" ContentType="image/svg+xml"/>
  <Override PartName="/ppt/media/image45.svg" ContentType="image/svg+xml"/>
  <Override PartName="/ppt/media/image47.svg" ContentType="image/svg+xml"/>
  <Override PartName="/ppt/media/image49.svg" ContentType="image/svg+xml"/>
  <Override PartName="/ppt/media/image51.svg" ContentType="image/svg+xml"/>
  <Override PartName="/ppt/media/image53.svg" ContentType="image/svg+xml"/>
  <Override PartName="/ppt/media/image5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7"/>
  </p:handoutMasterIdLst>
  <p:sldIdLst>
    <p:sldId id="269" r:id="rId3"/>
    <p:sldId id="270" r:id="rId5"/>
    <p:sldId id="271" r:id="rId6"/>
    <p:sldId id="272" r:id="rId7"/>
    <p:sldId id="273" r:id="rId8"/>
    <p:sldId id="274" r:id="rId9"/>
    <p:sldId id="275" r:id="rId10"/>
    <p:sldId id="276" r:id="rId11"/>
    <p:sldId id="278" r:id="rId12"/>
    <p:sldId id="279" r:id="rId13"/>
    <p:sldId id="280" r:id="rId14"/>
    <p:sldId id="281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5" r:id="rId25"/>
    <p:sldId id="296" r:id="rId26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6" userDrawn="1">
          <p15:clr>
            <a:srgbClr val="A4A3A4"/>
          </p15:clr>
        </p15:guide>
        <p15:guide id="2" pos="380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16"/>
        <p:guide pos="380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commentAuthors" Target="commentAuthors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image" Target="../media/image2.svg"/><Relationship Id="rId43" Type="http://schemas.openxmlformats.org/officeDocument/2006/relationships/tags" Target="../tags/tag30.xml"/><Relationship Id="rId42" Type="http://schemas.openxmlformats.org/officeDocument/2006/relationships/tags" Target="../tags/tag29.xml"/><Relationship Id="rId41" Type="http://schemas.openxmlformats.org/officeDocument/2006/relationships/tags" Target="../tags/tag28.xml"/><Relationship Id="rId40" Type="http://schemas.openxmlformats.org/officeDocument/2006/relationships/tags" Target="../tags/tag27.xml"/><Relationship Id="rId4" Type="http://schemas.openxmlformats.org/officeDocument/2006/relationships/image" Target="../media/image1.png"/><Relationship Id="rId39" Type="http://schemas.openxmlformats.org/officeDocument/2006/relationships/tags" Target="../tags/tag26.xml"/><Relationship Id="rId38" Type="http://schemas.openxmlformats.org/officeDocument/2006/relationships/tags" Target="../tags/tag25.xml"/><Relationship Id="rId37" Type="http://schemas.openxmlformats.org/officeDocument/2006/relationships/tags" Target="../tags/tag24.xml"/><Relationship Id="rId36" Type="http://schemas.openxmlformats.org/officeDocument/2006/relationships/tags" Target="../tags/tag23.xml"/><Relationship Id="rId35" Type="http://schemas.openxmlformats.org/officeDocument/2006/relationships/image" Target="../media/image12.png"/><Relationship Id="rId34" Type="http://schemas.openxmlformats.org/officeDocument/2006/relationships/tags" Target="../tags/tag22.xml"/><Relationship Id="rId33" Type="http://schemas.openxmlformats.org/officeDocument/2006/relationships/tags" Target="../tags/tag21.xml"/><Relationship Id="rId32" Type="http://schemas.openxmlformats.org/officeDocument/2006/relationships/tags" Target="../tags/tag20.xml"/><Relationship Id="rId31" Type="http://schemas.openxmlformats.org/officeDocument/2006/relationships/tags" Target="../tags/tag19.xml"/><Relationship Id="rId30" Type="http://schemas.openxmlformats.org/officeDocument/2006/relationships/tags" Target="../tags/tag18.xml"/><Relationship Id="rId3" Type="http://schemas.openxmlformats.org/officeDocument/2006/relationships/tags" Target="../tags/tag2.xml"/><Relationship Id="rId29" Type="http://schemas.openxmlformats.org/officeDocument/2006/relationships/tags" Target="../tags/tag17.xml"/><Relationship Id="rId28" Type="http://schemas.microsoft.com/office/2007/relationships/hdphoto" Target="../media/image11.wdp"/><Relationship Id="rId27" Type="http://schemas.openxmlformats.org/officeDocument/2006/relationships/image" Target="../media/image10.png"/><Relationship Id="rId26" Type="http://schemas.openxmlformats.org/officeDocument/2006/relationships/tags" Target="../tags/tag16.xml"/><Relationship Id="rId25" Type="http://schemas.openxmlformats.org/officeDocument/2006/relationships/tags" Target="../tags/tag15.xml"/><Relationship Id="rId24" Type="http://schemas.openxmlformats.org/officeDocument/2006/relationships/image" Target="../media/image9.png"/><Relationship Id="rId23" Type="http://schemas.openxmlformats.org/officeDocument/2006/relationships/tags" Target="../tags/tag14.xml"/><Relationship Id="rId22" Type="http://schemas.openxmlformats.org/officeDocument/2006/relationships/image" Target="../media/image8.png"/><Relationship Id="rId21" Type="http://schemas.openxmlformats.org/officeDocument/2006/relationships/tags" Target="../tags/tag13.xml"/><Relationship Id="rId20" Type="http://schemas.openxmlformats.org/officeDocument/2006/relationships/image" Target="../media/image7.png"/><Relationship Id="rId2" Type="http://schemas.openxmlformats.org/officeDocument/2006/relationships/tags" Target="../tags/tag1.xml"/><Relationship Id="rId19" Type="http://schemas.openxmlformats.org/officeDocument/2006/relationships/tags" Target="../tags/tag12.xml"/><Relationship Id="rId18" Type="http://schemas.microsoft.com/office/2007/relationships/hdphoto" Target="../media/image6.wdp"/><Relationship Id="rId17" Type="http://schemas.openxmlformats.org/officeDocument/2006/relationships/image" Target="../media/image5.png"/><Relationship Id="rId16" Type="http://schemas.openxmlformats.org/officeDocument/2006/relationships/tags" Target="../tags/tag11.xml"/><Relationship Id="rId15" Type="http://schemas.openxmlformats.org/officeDocument/2006/relationships/tags" Target="../tags/tag10.xml"/><Relationship Id="rId14" Type="http://schemas.openxmlformats.org/officeDocument/2006/relationships/tags" Target="../tags/tag9.xml"/><Relationship Id="rId13" Type="http://schemas.openxmlformats.org/officeDocument/2006/relationships/tags" Target="../tags/tag8.xml"/><Relationship Id="rId12" Type="http://schemas.openxmlformats.org/officeDocument/2006/relationships/tags" Target="../tags/tag7.xml"/><Relationship Id="rId11" Type="http://schemas.microsoft.com/office/2007/relationships/hdphoto" Target="../media/image4.wdp"/><Relationship Id="rId10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tags" Target="../tags/tag118.xml"/><Relationship Id="rId7" Type="http://schemas.openxmlformats.org/officeDocument/2006/relationships/tags" Target="../tags/tag117.xml"/><Relationship Id="rId6" Type="http://schemas.openxmlformats.org/officeDocument/2006/relationships/tags" Target="../tags/tag116.xml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39" Type="http://schemas.openxmlformats.org/officeDocument/2006/relationships/tags" Target="../tags/tag141.xml"/><Relationship Id="rId38" Type="http://schemas.openxmlformats.org/officeDocument/2006/relationships/tags" Target="../tags/tag140.xml"/><Relationship Id="rId37" Type="http://schemas.openxmlformats.org/officeDocument/2006/relationships/tags" Target="../tags/tag139.xml"/><Relationship Id="rId36" Type="http://schemas.openxmlformats.org/officeDocument/2006/relationships/tags" Target="../tags/tag138.xml"/><Relationship Id="rId35" Type="http://schemas.openxmlformats.org/officeDocument/2006/relationships/tags" Target="../tags/tag137.xml"/><Relationship Id="rId34" Type="http://schemas.openxmlformats.org/officeDocument/2006/relationships/tags" Target="../tags/tag136.xml"/><Relationship Id="rId33" Type="http://schemas.openxmlformats.org/officeDocument/2006/relationships/tags" Target="../tags/tag135.xml"/><Relationship Id="rId32" Type="http://schemas.openxmlformats.org/officeDocument/2006/relationships/tags" Target="../tags/tag134.xml"/><Relationship Id="rId31" Type="http://schemas.openxmlformats.org/officeDocument/2006/relationships/tags" Target="../tags/tag133.xml"/><Relationship Id="rId30" Type="http://schemas.openxmlformats.org/officeDocument/2006/relationships/tags" Target="../tags/tag132.xml"/><Relationship Id="rId3" Type="http://schemas.openxmlformats.org/officeDocument/2006/relationships/tags" Target="../tags/tag115.xml"/><Relationship Id="rId29" Type="http://schemas.openxmlformats.org/officeDocument/2006/relationships/tags" Target="../tags/tag131.xml"/><Relationship Id="rId28" Type="http://schemas.openxmlformats.org/officeDocument/2006/relationships/tags" Target="../tags/tag130.xml"/><Relationship Id="rId27" Type="http://schemas.openxmlformats.org/officeDocument/2006/relationships/tags" Target="../tags/tag129.xml"/><Relationship Id="rId26" Type="http://schemas.openxmlformats.org/officeDocument/2006/relationships/image" Target="../media/image33.png"/><Relationship Id="rId25" Type="http://schemas.openxmlformats.org/officeDocument/2006/relationships/tags" Target="../tags/tag128.xml"/><Relationship Id="rId24" Type="http://schemas.openxmlformats.org/officeDocument/2006/relationships/image" Target="../media/image32.png"/><Relationship Id="rId23" Type="http://schemas.openxmlformats.org/officeDocument/2006/relationships/tags" Target="../tags/tag127.xml"/><Relationship Id="rId22" Type="http://schemas.openxmlformats.org/officeDocument/2006/relationships/image" Target="../media/image12.png"/><Relationship Id="rId21" Type="http://schemas.openxmlformats.org/officeDocument/2006/relationships/tags" Target="../tags/tag126.xml"/><Relationship Id="rId20" Type="http://schemas.openxmlformats.org/officeDocument/2006/relationships/image" Target="../media/image31.png"/><Relationship Id="rId2" Type="http://schemas.openxmlformats.org/officeDocument/2006/relationships/tags" Target="../tags/tag114.xml"/><Relationship Id="rId19" Type="http://schemas.openxmlformats.org/officeDocument/2006/relationships/tags" Target="../tags/tag125.xml"/><Relationship Id="rId18" Type="http://schemas.openxmlformats.org/officeDocument/2006/relationships/image" Target="../media/image30.png"/><Relationship Id="rId17" Type="http://schemas.openxmlformats.org/officeDocument/2006/relationships/tags" Target="../tags/tag124.xml"/><Relationship Id="rId16" Type="http://schemas.openxmlformats.org/officeDocument/2006/relationships/image" Target="../media/image29.png"/><Relationship Id="rId15" Type="http://schemas.openxmlformats.org/officeDocument/2006/relationships/tags" Target="../tags/tag123.xml"/><Relationship Id="rId14" Type="http://schemas.openxmlformats.org/officeDocument/2006/relationships/image" Target="../media/image28.png"/><Relationship Id="rId13" Type="http://schemas.openxmlformats.org/officeDocument/2006/relationships/tags" Target="../tags/tag122.xml"/><Relationship Id="rId12" Type="http://schemas.openxmlformats.org/officeDocument/2006/relationships/image" Target="../media/image27.png"/><Relationship Id="rId11" Type="http://schemas.openxmlformats.org/officeDocument/2006/relationships/tags" Target="../tags/tag121.xml"/><Relationship Id="rId10" Type="http://schemas.openxmlformats.org/officeDocument/2006/relationships/tags" Target="../tags/tag120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2" Type="http://schemas.openxmlformats.org/officeDocument/2006/relationships/tags" Target="../tags/tag56.xml"/><Relationship Id="rId31" Type="http://schemas.openxmlformats.org/officeDocument/2006/relationships/tags" Target="../tags/tag55.xml"/><Relationship Id="rId30" Type="http://schemas.openxmlformats.org/officeDocument/2006/relationships/tags" Target="../tags/tag54.xml"/><Relationship Id="rId3" Type="http://schemas.openxmlformats.org/officeDocument/2006/relationships/tags" Target="../tags/tag37.xml"/><Relationship Id="rId29" Type="http://schemas.openxmlformats.org/officeDocument/2006/relationships/tags" Target="../tags/tag53.xml"/><Relationship Id="rId28" Type="http://schemas.openxmlformats.org/officeDocument/2006/relationships/tags" Target="../tags/tag52.xml"/><Relationship Id="rId27" Type="http://schemas.openxmlformats.org/officeDocument/2006/relationships/tags" Target="../tags/tag51.xml"/><Relationship Id="rId26" Type="http://schemas.openxmlformats.org/officeDocument/2006/relationships/tags" Target="../tags/tag50.xml"/><Relationship Id="rId25" Type="http://schemas.openxmlformats.org/officeDocument/2006/relationships/tags" Target="../tags/tag49.xml"/><Relationship Id="rId24" Type="http://schemas.openxmlformats.org/officeDocument/2006/relationships/image" Target="../media/image9.png"/><Relationship Id="rId23" Type="http://schemas.openxmlformats.org/officeDocument/2006/relationships/tags" Target="../tags/tag48.xml"/><Relationship Id="rId22" Type="http://schemas.openxmlformats.org/officeDocument/2006/relationships/image" Target="../media/image7.png"/><Relationship Id="rId21" Type="http://schemas.openxmlformats.org/officeDocument/2006/relationships/tags" Target="../tags/tag47.xml"/><Relationship Id="rId20" Type="http://schemas.openxmlformats.org/officeDocument/2006/relationships/tags" Target="../tags/tag46.xml"/><Relationship Id="rId2" Type="http://schemas.openxmlformats.org/officeDocument/2006/relationships/tags" Target="../tags/tag36.xml"/><Relationship Id="rId19" Type="http://schemas.microsoft.com/office/2007/relationships/hdphoto" Target="../media/image20.wdp"/><Relationship Id="rId18" Type="http://schemas.openxmlformats.org/officeDocument/2006/relationships/image" Target="../media/image19.png"/><Relationship Id="rId17" Type="http://schemas.openxmlformats.org/officeDocument/2006/relationships/tags" Target="../tags/tag45.xml"/><Relationship Id="rId16" Type="http://schemas.microsoft.com/office/2007/relationships/hdphoto" Target="../media/image18.wdp"/><Relationship Id="rId15" Type="http://schemas.openxmlformats.org/officeDocument/2006/relationships/image" Target="../media/image17.png"/><Relationship Id="rId14" Type="http://schemas.openxmlformats.org/officeDocument/2006/relationships/tags" Target="../tags/tag44.xml"/><Relationship Id="rId13" Type="http://schemas.microsoft.com/office/2007/relationships/hdphoto" Target="../media/image16.wdp"/><Relationship Id="rId12" Type="http://schemas.openxmlformats.org/officeDocument/2006/relationships/image" Target="../media/image15.png"/><Relationship Id="rId11" Type="http://schemas.openxmlformats.org/officeDocument/2006/relationships/tags" Target="../tags/tag43.xml"/><Relationship Id="rId10" Type="http://schemas.microsoft.com/office/2007/relationships/hdphoto" Target="../media/image14.wdp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tags" Target="../tags/tag61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6" Type="http://schemas.openxmlformats.org/officeDocument/2006/relationships/tags" Target="../tags/tag83.xml"/><Relationship Id="rId35" Type="http://schemas.openxmlformats.org/officeDocument/2006/relationships/tags" Target="../tags/tag82.xml"/><Relationship Id="rId34" Type="http://schemas.openxmlformats.org/officeDocument/2006/relationships/tags" Target="../tags/tag81.xml"/><Relationship Id="rId33" Type="http://schemas.openxmlformats.org/officeDocument/2006/relationships/tags" Target="../tags/tag80.xml"/><Relationship Id="rId32" Type="http://schemas.openxmlformats.org/officeDocument/2006/relationships/tags" Target="../tags/tag79.xml"/><Relationship Id="rId31" Type="http://schemas.openxmlformats.org/officeDocument/2006/relationships/tags" Target="../tags/tag78.xml"/><Relationship Id="rId30" Type="http://schemas.openxmlformats.org/officeDocument/2006/relationships/tags" Target="../tags/tag77.xml"/><Relationship Id="rId3" Type="http://schemas.openxmlformats.org/officeDocument/2006/relationships/tags" Target="../tags/tag58.xml"/><Relationship Id="rId29" Type="http://schemas.openxmlformats.org/officeDocument/2006/relationships/tags" Target="../tags/tag76.xml"/><Relationship Id="rId28" Type="http://schemas.openxmlformats.org/officeDocument/2006/relationships/tags" Target="../tags/tag75.xml"/><Relationship Id="rId27" Type="http://schemas.openxmlformats.org/officeDocument/2006/relationships/image" Target="../media/image8.png"/><Relationship Id="rId26" Type="http://schemas.openxmlformats.org/officeDocument/2006/relationships/tags" Target="../tags/tag74.xml"/><Relationship Id="rId25" Type="http://schemas.openxmlformats.org/officeDocument/2006/relationships/image" Target="../media/image26.png"/><Relationship Id="rId24" Type="http://schemas.openxmlformats.org/officeDocument/2006/relationships/tags" Target="../tags/tag73.xml"/><Relationship Id="rId23" Type="http://schemas.openxmlformats.org/officeDocument/2006/relationships/image" Target="../media/image25.png"/><Relationship Id="rId22" Type="http://schemas.openxmlformats.org/officeDocument/2006/relationships/tags" Target="../tags/tag72.xml"/><Relationship Id="rId21" Type="http://schemas.openxmlformats.org/officeDocument/2006/relationships/image" Target="../media/image24.png"/><Relationship Id="rId20" Type="http://schemas.openxmlformats.org/officeDocument/2006/relationships/tags" Target="../tags/tag71.xml"/><Relationship Id="rId2" Type="http://schemas.openxmlformats.org/officeDocument/2006/relationships/tags" Target="../tags/tag57.xml"/><Relationship Id="rId19" Type="http://schemas.openxmlformats.org/officeDocument/2006/relationships/image" Target="../media/image23.png"/><Relationship Id="rId18" Type="http://schemas.openxmlformats.org/officeDocument/2006/relationships/tags" Target="../tags/tag70.xml"/><Relationship Id="rId17" Type="http://schemas.openxmlformats.org/officeDocument/2006/relationships/image" Target="../media/image9.png"/><Relationship Id="rId16" Type="http://schemas.openxmlformats.org/officeDocument/2006/relationships/tags" Target="../tags/tag69.xml"/><Relationship Id="rId15" Type="http://schemas.openxmlformats.org/officeDocument/2006/relationships/tags" Target="../tags/tag68.xml"/><Relationship Id="rId14" Type="http://schemas.openxmlformats.org/officeDocument/2006/relationships/tags" Target="../tags/tag67.xml"/><Relationship Id="rId13" Type="http://schemas.openxmlformats.org/officeDocument/2006/relationships/tags" Target="../tags/tag66.xml"/><Relationship Id="rId12" Type="http://schemas.openxmlformats.org/officeDocument/2006/relationships/tags" Target="../tags/tag65.xml"/><Relationship Id="rId11" Type="http://schemas.openxmlformats.org/officeDocument/2006/relationships/tags" Target="../tags/tag64.xml"/><Relationship Id="rId10" Type="http://schemas.openxmlformats.org/officeDocument/2006/relationships/tags" Target="../tags/tag63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1200" y="1800"/>
            <a:ext cx="12189600" cy="6854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pic>
        <p:nvPicPr>
          <p:cNvPr id="8" name="图形 1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7463" b="13915"/>
          <a:stretch>
            <a:fillRect/>
          </a:stretch>
        </p:blipFill>
        <p:spPr>
          <a:xfrm>
            <a:off x="30000" y="15711"/>
            <a:ext cx="12132000" cy="6826578"/>
          </a:xfrm>
          <a:prstGeom prst="rect">
            <a:avLst/>
          </a:prstGeom>
        </p:spPr>
      </p:pic>
      <p:sp>
        <p:nvSpPr>
          <p:cNvPr id="9" name="任意多边形: 形状 8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1839697" cy="1659832"/>
          </a:xfrm>
          <a:custGeom>
            <a:avLst/>
            <a:gdLst>
              <a:gd name="connsiteX0" fmla="*/ 0 w 1839697"/>
              <a:gd name="connsiteY0" fmla="*/ 0 h 1659832"/>
              <a:gd name="connsiteX1" fmla="*/ 1839697 w 1839697"/>
              <a:gd name="connsiteY1" fmla="*/ 0 h 1659832"/>
              <a:gd name="connsiteX2" fmla="*/ 1812029 w 1839697"/>
              <a:gd name="connsiteY2" fmla="*/ 107608 h 1659832"/>
              <a:gd name="connsiteX3" fmla="*/ 117677 w 1839697"/>
              <a:gd name="connsiteY3" fmla="*/ 1641872 h 1659832"/>
              <a:gd name="connsiteX4" fmla="*/ 0 w 1839697"/>
              <a:gd name="connsiteY4" fmla="*/ 1659832 h 1659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9697" h="1659832">
                <a:moveTo>
                  <a:pt x="0" y="0"/>
                </a:moveTo>
                <a:lnTo>
                  <a:pt x="1839697" y="0"/>
                </a:lnTo>
                <a:lnTo>
                  <a:pt x="1812029" y="107608"/>
                </a:lnTo>
                <a:cubicBezTo>
                  <a:pt x="1571128" y="882128"/>
                  <a:pt x="922766" y="1477127"/>
                  <a:pt x="117677" y="1641872"/>
                </a:cubicBezTo>
                <a:lnTo>
                  <a:pt x="0" y="165983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任意多边形: 形状 10"/>
          <p:cNvSpPr/>
          <p:nvPr userDrawn="1">
            <p:custDataLst>
              <p:tags r:id="rId7"/>
            </p:custDataLst>
          </p:nvPr>
        </p:nvSpPr>
        <p:spPr>
          <a:xfrm flipH="1" flipV="1">
            <a:off x="5983183" y="1193875"/>
            <a:ext cx="6208817" cy="5664125"/>
          </a:xfrm>
          <a:custGeom>
            <a:avLst/>
            <a:gdLst>
              <a:gd name="connsiteX0" fmla="*/ 0 w 6208817"/>
              <a:gd name="connsiteY0" fmla="*/ 5664125 h 5664125"/>
              <a:gd name="connsiteX1" fmla="*/ 0 w 6208817"/>
              <a:gd name="connsiteY1" fmla="*/ 0 h 5664125"/>
              <a:gd name="connsiteX2" fmla="*/ 6208817 w 6208817"/>
              <a:gd name="connsiteY2" fmla="*/ 0 h 5664125"/>
              <a:gd name="connsiteX3" fmla="*/ 6150354 w 6208817"/>
              <a:gd name="connsiteY3" fmla="*/ 327379 h 5664125"/>
              <a:gd name="connsiteX4" fmla="*/ 270331 w 6208817"/>
              <a:gd name="connsiteY4" fmla="*/ 5643569 h 566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08817" h="5664125">
                <a:moveTo>
                  <a:pt x="0" y="5664125"/>
                </a:moveTo>
                <a:lnTo>
                  <a:pt x="0" y="0"/>
                </a:lnTo>
                <a:lnTo>
                  <a:pt x="6208817" y="0"/>
                </a:lnTo>
                <a:lnTo>
                  <a:pt x="6150354" y="327379"/>
                </a:lnTo>
                <a:cubicBezTo>
                  <a:pt x="5570112" y="3162947"/>
                  <a:pt x="3198965" y="5346150"/>
                  <a:pt x="270331" y="56435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 userDrawn="1">
            <p:custDataLst>
              <p:tags r:id="rId8"/>
            </p:custDataLst>
          </p:nvPr>
        </p:nvSpPr>
        <p:spPr>
          <a:xfrm>
            <a:off x="377943" y="357880"/>
            <a:ext cx="11436114" cy="6142241"/>
          </a:xfrm>
          <a:prstGeom prst="roundRect">
            <a:avLst>
              <a:gd name="adj" fmla="val 3334"/>
            </a:avLst>
          </a:prstGeom>
          <a:solidFill>
            <a:schemeClr val="lt1"/>
          </a:solidFill>
          <a:ln w="19050">
            <a:noFill/>
          </a:ln>
          <a:effectLst>
            <a:outerShdw blurRad="101600" dist="101600" dir="2700000" algn="tl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" contrast="1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41270" y="2136815"/>
            <a:ext cx="1354503" cy="738173"/>
          </a:xfrm>
          <a:prstGeom prst="rect">
            <a:avLst/>
          </a:prstGeom>
          <a:effectLst>
            <a:outerShdw blurRad="279400" dist="152400" dir="5400000" algn="t" rotWithShape="0">
              <a:schemeClr val="accent1">
                <a:alpha val="20000"/>
              </a:schemeClr>
            </a:outerShdw>
          </a:effectLst>
        </p:spPr>
      </p:pic>
      <p:sp>
        <p:nvSpPr>
          <p:cNvPr id="15" name="矩形 14"/>
          <p:cNvSpPr/>
          <p:nvPr userDrawn="1">
            <p:custDataLst>
              <p:tags r:id="rId12"/>
            </p:custDataLst>
          </p:nvPr>
        </p:nvSpPr>
        <p:spPr>
          <a:xfrm>
            <a:off x="373785" y="5130423"/>
            <a:ext cx="11440301" cy="895258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0"/>
                </a:schemeClr>
              </a:gs>
              <a:gs pos="20000">
                <a:schemeClr val="accent1">
                  <a:alpha val="25000"/>
                </a:schemeClr>
              </a:gs>
            </a:gsLst>
            <a:lin ang="10800000" scaled="1"/>
            <a:tileRect/>
          </a:gradFill>
          <a:ln>
            <a:noFill/>
          </a:ln>
          <a:effectLst/>
        </p:spPr>
        <p:txBody>
          <a:bodyPr wrap="square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200">
              <a:solidFill>
                <a:srgbClr val="102940"/>
              </a:solidFill>
            </a:endParaRPr>
          </a:p>
        </p:txBody>
      </p:sp>
      <p:sp>
        <p:nvSpPr>
          <p:cNvPr id="16" name="矩形 15"/>
          <p:cNvSpPr/>
          <p:nvPr userDrawn="1">
            <p:custDataLst>
              <p:tags r:id="rId13"/>
            </p:custDataLst>
          </p:nvPr>
        </p:nvSpPr>
        <p:spPr>
          <a:xfrm>
            <a:off x="373785" y="4870992"/>
            <a:ext cx="11440301" cy="153021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0"/>
                </a:schemeClr>
              </a:gs>
              <a:gs pos="20000">
                <a:schemeClr val="accent1">
                  <a:alpha val="20000"/>
                </a:schemeClr>
              </a:gs>
            </a:gsLst>
            <a:lin ang="10800000" scaled="1"/>
            <a:tileRect/>
          </a:gradFill>
          <a:ln>
            <a:noFill/>
          </a:ln>
          <a:effectLst/>
        </p:spPr>
        <p:txBody>
          <a:bodyPr wrap="square" rtlCol="0" anchor="ctr" anchorCtr="0">
            <a:normAutofit fontScale="3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200">
              <a:solidFill>
                <a:srgbClr val="102940"/>
              </a:solidFill>
              <a:sym typeface="+mn-ea"/>
            </a:endParaRPr>
          </a:p>
        </p:txBody>
      </p:sp>
      <p:sp>
        <p:nvSpPr>
          <p:cNvPr id="43" name="任意多边形: 形状 42"/>
          <p:cNvSpPr/>
          <p:nvPr userDrawn="1">
            <p:custDataLst>
              <p:tags r:id="rId14"/>
            </p:custDataLst>
          </p:nvPr>
        </p:nvSpPr>
        <p:spPr>
          <a:xfrm flipV="1">
            <a:off x="10872264" y="5536356"/>
            <a:ext cx="557213" cy="83392"/>
          </a:xfrm>
          <a:custGeom>
            <a:avLst/>
            <a:gdLst>
              <a:gd name="connsiteX0" fmla="*/ 515517 w 557213"/>
              <a:gd name="connsiteY0" fmla="*/ 83392 h 83392"/>
              <a:gd name="connsiteX1" fmla="*/ 557213 w 557213"/>
              <a:gd name="connsiteY1" fmla="*/ 41696 h 83392"/>
              <a:gd name="connsiteX2" fmla="*/ 515517 w 557213"/>
              <a:gd name="connsiteY2" fmla="*/ 0 h 83392"/>
              <a:gd name="connsiteX3" fmla="*/ 473821 w 557213"/>
              <a:gd name="connsiteY3" fmla="*/ 41696 h 83392"/>
              <a:gd name="connsiteX4" fmla="*/ 515517 w 557213"/>
              <a:gd name="connsiteY4" fmla="*/ 83392 h 83392"/>
              <a:gd name="connsiteX5" fmla="*/ 356096 w 557213"/>
              <a:gd name="connsiteY5" fmla="*/ 83392 h 83392"/>
              <a:gd name="connsiteX6" fmla="*/ 397792 w 557213"/>
              <a:gd name="connsiteY6" fmla="*/ 41696 h 83392"/>
              <a:gd name="connsiteX7" fmla="*/ 356096 w 557213"/>
              <a:gd name="connsiteY7" fmla="*/ 0 h 83392"/>
              <a:gd name="connsiteX8" fmla="*/ 314400 w 557213"/>
              <a:gd name="connsiteY8" fmla="*/ 41696 h 83392"/>
              <a:gd name="connsiteX9" fmla="*/ 356096 w 557213"/>
              <a:gd name="connsiteY9" fmla="*/ 83392 h 83392"/>
              <a:gd name="connsiteX10" fmla="*/ 201117 w 557213"/>
              <a:gd name="connsiteY10" fmla="*/ 83392 h 83392"/>
              <a:gd name="connsiteX11" fmla="*/ 242813 w 557213"/>
              <a:gd name="connsiteY11" fmla="*/ 41696 h 83392"/>
              <a:gd name="connsiteX12" fmla="*/ 201117 w 557213"/>
              <a:gd name="connsiteY12" fmla="*/ 0 h 83392"/>
              <a:gd name="connsiteX13" fmla="*/ 159421 w 557213"/>
              <a:gd name="connsiteY13" fmla="*/ 41696 h 83392"/>
              <a:gd name="connsiteX14" fmla="*/ 201117 w 557213"/>
              <a:gd name="connsiteY14" fmla="*/ 83392 h 83392"/>
              <a:gd name="connsiteX15" fmla="*/ 41696 w 557213"/>
              <a:gd name="connsiteY15" fmla="*/ 83392 h 83392"/>
              <a:gd name="connsiteX16" fmla="*/ 83392 w 557213"/>
              <a:gd name="connsiteY16" fmla="*/ 41696 h 83392"/>
              <a:gd name="connsiteX17" fmla="*/ 41696 w 557213"/>
              <a:gd name="connsiteY17" fmla="*/ 0 h 83392"/>
              <a:gd name="connsiteX18" fmla="*/ 0 w 557213"/>
              <a:gd name="connsiteY18" fmla="*/ 41696 h 83392"/>
              <a:gd name="connsiteX19" fmla="*/ 41696 w 557213"/>
              <a:gd name="connsiteY19" fmla="*/ 83392 h 83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57213" h="83392">
                <a:moveTo>
                  <a:pt x="515517" y="83392"/>
                </a:moveTo>
                <a:cubicBezTo>
                  <a:pt x="538545" y="83392"/>
                  <a:pt x="557213" y="64724"/>
                  <a:pt x="557213" y="41696"/>
                </a:cubicBezTo>
                <a:cubicBezTo>
                  <a:pt x="557213" y="18668"/>
                  <a:pt x="538545" y="0"/>
                  <a:pt x="515517" y="0"/>
                </a:cubicBezTo>
                <a:cubicBezTo>
                  <a:pt x="492489" y="0"/>
                  <a:pt x="473821" y="18668"/>
                  <a:pt x="473821" y="41696"/>
                </a:cubicBezTo>
                <a:cubicBezTo>
                  <a:pt x="473821" y="64724"/>
                  <a:pt x="492489" y="83392"/>
                  <a:pt x="515517" y="83392"/>
                </a:cubicBezTo>
                <a:close/>
                <a:moveTo>
                  <a:pt x="356096" y="83392"/>
                </a:moveTo>
                <a:cubicBezTo>
                  <a:pt x="379124" y="83392"/>
                  <a:pt x="397792" y="64724"/>
                  <a:pt x="397792" y="41696"/>
                </a:cubicBezTo>
                <a:cubicBezTo>
                  <a:pt x="397792" y="18668"/>
                  <a:pt x="379124" y="0"/>
                  <a:pt x="356096" y="0"/>
                </a:cubicBezTo>
                <a:cubicBezTo>
                  <a:pt x="333068" y="0"/>
                  <a:pt x="314400" y="18668"/>
                  <a:pt x="314400" y="41696"/>
                </a:cubicBezTo>
                <a:cubicBezTo>
                  <a:pt x="314400" y="64724"/>
                  <a:pt x="333068" y="83392"/>
                  <a:pt x="356096" y="83392"/>
                </a:cubicBezTo>
                <a:close/>
                <a:moveTo>
                  <a:pt x="201117" y="83392"/>
                </a:moveTo>
                <a:cubicBezTo>
                  <a:pt x="224145" y="83392"/>
                  <a:pt x="242813" y="64724"/>
                  <a:pt x="242813" y="41696"/>
                </a:cubicBezTo>
                <a:cubicBezTo>
                  <a:pt x="242813" y="18668"/>
                  <a:pt x="224145" y="0"/>
                  <a:pt x="201117" y="0"/>
                </a:cubicBezTo>
                <a:cubicBezTo>
                  <a:pt x="178089" y="0"/>
                  <a:pt x="159421" y="18668"/>
                  <a:pt x="159421" y="41696"/>
                </a:cubicBezTo>
                <a:cubicBezTo>
                  <a:pt x="159421" y="64724"/>
                  <a:pt x="178089" y="83392"/>
                  <a:pt x="201117" y="83392"/>
                </a:cubicBezTo>
                <a:close/>
                <a:moveTo>
                  <a:pt x="41696" y="83392"/>
                </a:moveTo>
                <a:cubicBezTo>
                  <a:pt x="64724" y="83392"/>
                  <a:pt x="83392" y="64724"/>
                  <a:pt x="83392" y="41696"/>
                </a:cubicBezTo>
                <a:cubicBezTo>
                  <a:pt x="83392" y="18668"/>
                  <a:pt x="64724" y="0"/>
                  <a:pt x="41696" y="0"/>
                </a:cubicBezTo>
                <a:cubicBezTo>
                  <a:pt x="18668" y="0"/>
                  <a:pt x="0" y="18668"/>
                  <a:pt x="0" y="41696"/>
                </a:cubicBezTo>
                <a:cubicBezTo>
                  <a:pt x="0" y="64724"/>
                  <a:pt x="18668" y="83392"/>
                  <a:pt x="41696" y="8339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5" name="矩形 24"/>
          <p:cNvSpPr/>
          <p:nvPr userDrawn="1">
            <p:custDataLst>
              <p:tags r:id="rId15"/>
            </p:custDataLst>
          </p:nvPr>
        </p:nvSpPr>
        <p:spPr>
          <a:xfrm>
            <a:off x="373785" y="4573626"/>
            <a:ext cx="11440301" cy="190957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0"/>
                </a:schemeClr>
              </a:gs>
              <a:gs pos="20000">
                <a:schemeClr val="accent1">
                  <a:alpha val="20000"/>
                </a:schemeClr>
              </a:gs>
            </a:gsLst>
            <a:lin ang="10800000" scaled="1"/>
            <a:tileRect/>
          </a:gradFill>
          <a:ln>
            <a:noFill/>
          </a:ln>
          <a:effectLst/>
        </p:spPr>
        <p:txBody>
          <a:bodyPr wrap="square" rtlCol="0" anchor="ctr" anchorCtr="0">
            <a:normAutofit fontScale="57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200">
              <a:solidFill>
                <a:srgbClr val="102940"/>
              </a:solidFill>
              <a:sym typeface="+mn-ea"/>
            </a:endParaRPr>
          </a:p>
        </p:txBody>
      </p:sp>
      <p:pic>
        <p:nvPicPr>
          <p:cNvPr id="26" name="图片 25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 rotWithShape="1"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contrast="5000"/>
                    </a14:imgEffect>
                  </a14:imgLayer>
                </a14:imgProps>
              </a:ext>
            </a:extLst>
          </a:blip>
          <a:srcRect l="29599" r="38741"/>
          <a:stretch>
            <a:fillRect/>
          </a:stretch>
        </p:blipFill>
        <p:spPr>
          <a:xfrm>
            <a:off x="7558287" y="1002031"/>
            <a:ext cx="3309819" cy="4996440"/>
          </a:xfrm>
          <a:prstGeom prst="rect">
            <a:avLst/>
          </a:prstGeom>
          <a:effectLst>
            <a:outerShdw blurRad="279400" dist="190500" dir="5400000" algn="t" rotWithShape="0">
              <a:schemeClr val="accent1">
                <a:alpha val="45000"/>
              </a:schemeClr>
            </a:outerShdw>
          </a:effectLst>
        </p:spPr>
      </p:pic>
      <p:pic>
        <p:nvPicPr>
          <p:cNvPr id="27" name="图片 26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 rotWithShape="1">
          <a:blip r:embed="rId20" cstate="print"/>
          <a:srcRect/>
          <a:stretch>
            <a:fillRect/>
          </a:stretch>
        </p:blipFill>
        <p:spPr>
          <a:xfrm>
            <a:off x="6966841" y="2330914"/>
            <a:ext cx="746205" cy="869823"/>
          </a:xfrm>
          <a:prstGeom prst="rect">
            <a:avLst/>
          </a:prstGeom>
          <a:effectLst>
            <a:outerShdw blurRad="63500" dist="63500" dir="5400000" algn="t" rotWithShape="0">
              <a:schemeClr val="accent1">
                <a:alpha val="15000"/>
              </a:schemeClr>
            </a:outerShdw>
          </a:effectLst>
        </p:spPr>
      </p:pic>
      <p:pic>
        <p:nvPicPr>
          <p:cNvPr id="29" name="图片 28"/>
          <p:cNvPicPr>
            <a:picLocks noChangeAspect="1"/>
          </p:cNvPicPr>
          <p:nvPr userDrawn="1">
            <p:custDataLst>
              <p:tags r:id="rId21"/>
            </p:custDataLst>
          </p:nvPr>
        </p:nvPicPr>
        <p:blipFill rotWithShape="1">
          <a:blip r:embed="rId22" cstate="print"/>
          <a:srcRect l="-24160"/>
          <a:stretch>
            <a:fillRect/>
          </a:stretch>
        </p:blipFill>
        <p:spPr>
          <a:xfrm>
            <a:off x="7830311" y="1451712"/>
            <a:ext cx="357084" cy="416240"/>
          </a:xfrm>
          <a:prstGeom prst="rect">
            <a:avLst/>
          </a:prstGeom>
          <a:effectLst>
            <a:outerShdw blurRad="63500" dist="63500" dir="5400000" algn="t" rotWithShape="0">
              <a:schemeClr val="accent1">
                <a:alpha val="15000"/>
              </a:schemeClr>
            </a:outerShdw>
          </a:effectLst>
        </p:spPr>
      </p:pic>
      <p:pic>
        <p:nvPicPr>
          <p:cNvPr id="30" name="图片 29"/>
          <p:cNvPicPr>
            <a:picLocks noChangeAspect="1"/>
          </p:cNvPicPr>
          <p:nvPr userDrawn="1">
            <p:custDataLst>
              <p:tags r:id="rId23"/>
            </p:custDataLst>
          </p:nvPr>
        </p:nvPicPr>
        <p:blipFill rotWithShape="1">
          <a:blip r:embed="rId24" cstate="print"/>
          <a:srcRect/>
          <a:stretch>
            <a:fillRect/>
          </a:stretch>
        </p:blipFill>
        <p:spPr>
          <a:xfrm>
            <a:off x="7830311" y="2247160"/>
            <a:ext cx="304475" cy="354915"/>
          </a:xfrm>
          <a:prstGeom prst="rect">
            <a:avLst/>
          </a:prstGeom>
          <a:effectLst>
            <a:outerShdw blurRad="63500" dist="63500" dir="5400000" algn="t" rotWithShape="0">
              <a:schemeClr val="accent1">
                <a:alpha val="15000"/>
              </a:schemeClr>
            </a:outerShdw>
          </a:effectLst>
        </p:spPr>
      </p:pic>
      <p:sp>
        <p:nvSpPr>
          <p:cNvPr id="32" name="任意多边形: 形状 31"/>
          <p:cNvSpPr/>
          <p:nvPr userDrawn="1">
            <p:custDataLst>
              <p:tags r:id="rId25"/>
            </p:custDataLst>
          </p:nvPr>
        </p:nvSpPr>
        <p:spPr>
          <a:xfrm>
            <a:off x="1066820" y="5389274"/>
            <a:ext cx="1392135" cy="377556"/>
          </a:xfrm>
          <a:custGeom>
            <a:avLst/>
            <a:gdLst>
              <a:gd name="connsiteX0" fmla="*/ 1014579 w 1392135"/>
              <a:gd name="connsiteY0" fmla="*/ 0 h 377556"/>
              <a:gd name="connsiteX1" fmla="*/ 1203357 w 1392135"/>
              <a:gd name="connsiteY1" fmla="*/ 0 h 377556"/>
              <a:gd name="connsiteX2" fmla="*/ 1392135 w 1392135"/>
              <a:gd name="connsiteY2" fmla="*/ 188778 h 377556"/>
              <a:gd name="connsiteX3" fmla="*/ 1203357 w 1392135"/>
              <a:gd name="connsiteY3" fmla="*/ 377556 h 377556"/>
              <a:gd name="connsiteX4" fmla="*/ 1014579 w 1392135"/>
              <a:gd name="connsiteY4" fmla="*/ 377556 h 377556"/>
              <a:gd name="connsiteX5" fmla="*/ 1203357 w 1392135"/>
              <a:gd name="connsiteY5" fmla="*/ 188778 h 377556"/>
              <a:gd name="connsiteX6" fmla="*/ 676386 w 1392135"/>
              <a:gd name="connsiteY6" fmla="*/ 0 h 377556"/>
              <a:gd name="connsiteX7" fmla="*/ 865164 w 1392135"/>
              <a:gd name="connsiteY7" fmla="*/ 0 h 377556"/>
              <a:gd name="connsiteX8" fmla="*/ 1053942 w 1392135"/>
              <a:gd name="connsiteY8" fmla="*/ 188778 h 377556"/>
              <a:gd name="connsiteX9" fmla="*/ 865164 w 1392135"/>
              <a:gd name="connsiteY9" fmla="*/ 377556 h 377556"/>
              <a:gd name="connsiteX10" fmla="*/ 676386 w 1392135"/>
              <a:gd name="connsiteY10" fmla="*/ 377556 h 377556"/>
              <a:gd name="connsiteX11" fmla="*/ 865164 w 1392135"/>
              <a:gd name="connsiteY11" fmla="*/ 188778 h 377556"/>
              <a:gd name="connsiteX12" fmla="*/ 338193 w 1392135"/>
              <a:gd name="connsiteY12" fmla="*/ 0 h 377556"/>
              <a:gd name="connsiteX13" fmla="*/ 526971 w 1392135"/>
              <a:gd name="connsiteY13" fmla="*/ 0 h 377556"/>
              <a:gd name="connsiteX14" fmla="*/ 715749 w 1392135"/>
              <a:gd name="connsiteY14" fmla="*/ 188778 h 377556"/>
              <a:gd name="connsiteX15" fmla="*/ 526971 w 1392135"/>
              <a:gd name="connsiteY15" fmla="*/ 377556 h 377556"/>
              <a:gd name="connsiteX16" fmla="*/ 338193 w 1392135"/>
              <a:gd name="connsiteY16" fmla="*/ 377556 h 377556"/>
              <a:gd name="connsiteX17" fmla="*/ 526971 w 1392135"/>
              <a:gd name="connsiteY17" fmla="*/ 188778 h 377556"/>
              <a:gd name="connsiteX18" fmla="*/ 0 w 1392135"/>
              <a:gd name="connsiteY18" fmla="*/ 0 h 377556"/>
              <a:gd name="connsiteX19" fmla="*/ 188778 w 1392135"/>
              <a:gd name="connsiteY19" fmla="*/ 0 h 377556"/>
              <a:gd name="connsiteX20" fmla="*/ 377556 w 1392135"/>
              <a:gd name="connsiteY20" fmla="*/ 188778 h 377556"/>
              <a:gd name="connsiteX21" fmla="*/ 188778 w 1392135"/>
              <a:gd name="connsiteY21" fmla="*/ 377556 h 377556"/>
              <a:gd name="connsiteX22" fmla="*/ 0 w 1392135"/>
              <a:gd name="connsiteY22" fmla="*/ 377556 h 377556"/>
              <a:gd name="connsiteX23" fmla="*/ 188778 w 1392135"/>
              <a:gd name="connsiteY23" fmla="*/ 188778 h 377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92135" h="377556">
                <a:moveTo>
                  <a:pt x="1014579" y="0"/>
                </a:moveTo>
                <a:lnTo>
                  <a:pt x="1203357" y="0"/>
                </a:lnTo>
                <a:lnTo>
                  <a:pt x="1392135" y="188778"/>
                </a:lnTo>
                <a:lnTo>
                  <a:pt x="1203357" y="377556"/>
                </a:lnTo>
                <a:lnTo>
                  <a:pt x="1014579" y="377556"/>
                </a:lnTo>
                <a:lnTo>
                  <a:pt x="1203357" y="188778"/>
                </a:lnTo>
                <a:close/>
                <a:moveTo>
                  <a:pt x="676386" y="0"/>
                </a:moveTo>
                <a:lnTo>
                  <a:pt x="865164" y="0"/>
                </a:lnTo>
                <a:lnTo>
                  <a:pt x="1053942" y="188778"/>
                </a:lnTo>
                <a:lnTo>
                  <a:pt x="865164" y="377556"/>
                </a:lnTo>
                <a:lnTo>
                  <a:pt x="676386" y="377556"/>
                </a:lnTo>
                <a:lnTo>
                  <a:pt x="865164" y="188778"/>
                </a:lnTo>
                <a:close/>
                <a:moveTo>
                  <a:pt x="338193" y="0"/>
                </a:moveTo>
                <a:lnTo>
                  <a:pt x="526971" y="0"/>
                </a:lnTo>
                <a:lnTo>
                  <a:pt x="715749" y="188778"/>
                </a:lnTo>
                <a:lnTo>
                  <a:pt x="526971" y="377556"/>
                </a:lnTo>
                <a:lnTo>
                  <a:pt x="338193" y="377556"/>
                </a:lnTo>
                <a:lnTo>
                  <a:pt x="526971" y="188778"/>
                </a:lnTo>
                <a:close/>
                <a:moveTo>
                  <a:pt x="0" y="0"/>
                </a:moveTo>
                <a:lnTo>
                  <a:pt x="188778" y="0"/>
                </a:lnTo>
                <a:lnTo>
                  <a:pt x="377556" y="188778"/>
                </a:lnTo>
                <a:lnTo>
                  <a:pt x="188778" y="377556"/>
                </a:lnTo>
                <a:lnTo>
                  <a:pt x="0" y="377556"/>
                </a:lnTo>
                <a:lnTo>
                  <a:pt x="188778" y="188778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0"/>
                </a:schemeClr>
              </a:gs>
              <a:gs pos="20000">
                <a:schemeClr val="accent1">
                  <a:alpha val="25000"/>
                </a:schemeClr>
              </a:gs>
            </a:gsLst>
            <a:lin ang="10800000" scaled="1"/>
            <a:tileRect/>
          </a:gradFill>
          <a:ln>
            <a:noFill/>
          </a:ln>
          <a:effectLst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200">
              <a:solidFill>
                <a:srgbClr val="102940"/>
              </a:solidFill>
              <a:sym typeface="+mn-ea"/>
            </a:endParaRPr>
          </a:p>
        </p:txBody>
      </p:sp>
      <p:pic>
        <p:nvPicPr>
          <p:cNvPr id="33" name="图片 32"/>
          <p:cNvPicPr>
            <a:picLocks noChangeAspect="1"/>
          </p:cNvPicPr>
          <p:nvPr userDrawn="1">
            <p:custDataLst>
              <p:tags r:id="rId26"/>
            </p:custDataLst>
          </p:nvPr>
        </p:nvPicPr>
        <p:blipFill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1000" contrast="1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276729">
            <a:off x="6642496" y="3516359"/>
            <a:ext cx="1791775" cy="976476"/>
          </a:xfrm>
          <a:prstGeom prst="rect">
            <a:avLst/>
          </a:prstGeom>
          <a:effectLst>
            <a:outerShdw blurRad="279400" dist="152400" dir="5400000" algn="t" rotWithShape="0">
              <a:schemeClr val="accent1">
                <a:alpha val="20000"/>
              </a:schemeClr>
            </a:outerShdw>
          </a:effectLst>
        </p:spPr>
      </p:pic>
      <p:cxnSp>
        <p:nvCxnSpPr>
          <p:cNvPr id="34" name="直接连接符 33"/>
          <p:cNvCxnSpPr/>
          <p:nvPr userDrawn="1">
            <p:custDataLst>
              <p:tags r:id="rId29"/>
            </p:custDataLst>
          </p:nvPr>
        </p:nvCxnSpPr>
        <p:spPr>
          <a:xfrm>
            <a:off x="10879282" y="828672"/>
            <a:ext cx="202910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 userDrawn="1">
            <p:custDataLst>
              <p:tags r:id="rId30"/>
            </p:custDataLst>
          </p:nvPr>
        </p:nvCxnSpPr>
        <p:spPr>
          <a:xfrm>
            <a:off x="10879282" y="910262"/>
            <a:ext cx="202910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 userDrawn="1">
            <p:custDataLst>
              <p:tags r:id="rId31"/>
            </p:custDataLst>
          </p:nvPr>
        </p:nvCxnSpPr>
        <p:spPr>
          <a:xfrm>
            <a:off x="10879282" y="991852"/>
            <a:ext cx="202910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: 圆角 38"/>
          <p:cNvSpPr/>
          <p:nvPr userDrawn="1">
            <p:custDataLst>
              <p:tags r:id="rId32"/>
            </p:custDataLst>
          </p:nvPr>
        </p:nvSpPr>
        <p:spPr>
          <a:xfrm>
            <a:off x="1087458" y="4731486"/>
            <a:ext cx="360000" cy="36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200" dirty="0">
              <a:solidFill>
                <a:srgbClr val="102940"/>
              </a:solidFill>
            </a:endParaRPr>
          </a:p>
        </p:txBody>
      </p:sp>
      <p:sp>
        <p:nvSpPr>
          <p:cNvPr id="40" name="箭头: V 形 39"/>
          <p:cNvSpPr/>
          <p:nvPr userDrawn="1">
            <p:custDataLst>
              <p:tags r:id="rId33"/>
            </p:custDataLst>
          </p:nvPr>
        </p:nvSpPr>
        <p:spPr>
          <a:xfrm>
            <a:off x="1201647" y="4845675"/>
            <a:ext cx="131622" cy="131622"/>
          </a:xfrm>
          <a:prstGeom prst="chevron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4" name="图片 43"/>
          <p:cNvPicPr>
            <a:picLocks noChangeAspect="1"/>
          </p:cNvPicPr>
          <p:nvPr userDrawn="1">
            <p:custDataLst>
              <p:tags r:id="rId34"/>
            </p:custDataLst>
          </p:nvPr>
        </p:nvPicPr>
        <p:blipFill rotWithShape="1">
          <a:blip r:embed="rId35" cstate="print"/>
          <a:srcRect/>
          <a:stretch>
            <a:fillRect/>
          </a:stretch>
        </p:blipFill>
        <p:spPr>
          <a:xfrm>
            <a:off x="10764550" y="1806146"/>
            <a:ext cx="350528" cy="408597"/>
          </a:xfrm>
          <a:prstGeom prst="rect">
            <a:avLst/>
          </a:prstGeom>
          <a:effectLst>
            <a:outerShdw blurRad="177800" dist="190500" dir="5400000" algn="t" rotWithShape="0">
              <a:schemeClr val="accent1">
                <a:alpha val="20000"/>
              </a:schemeClr>
            </a:outerShdw>
          </a:effectLst>
        </p:spPr>
      </p:pic>
      <p:pic>
        <p:nvPicPr>
          <p:cNvPr id="45" name="图片 44"/>
          <p:cNvPicPr>
            <a:picLocks noChangeAspect="1"/>
          </p:cNvPicPr>
          <p:nvPr userDrawn="1">
            <p:custDataLst>
              <p:tags r:id="rId36"/>
            </p:custDataLst>
          </p:nvPr>
        </p:nvPicPr>
        <p:blipFill rotWithShape="1">
          <a:blip r:embed="rId24" cstate="print"/>
          <a:srcRect/>
          <a:stretch>
            <a:fillRect/>
          </a:stretch>
        </p:blipFill>
        <p:spPr>
          <a:xfrm>
            <a:off x="10271800" y="2159519"/>
            <a:ext cx="253368" cy="295342"/>
          </a:xfrm>
          <a:prstGeom prst="rect">
            <a:avLst/>
          </a:prstGeom>
          <a:effectLst>
            <a:outerShdw blurRad="63500" dist="63500" dir="5400000" algn="t" rotWithShape="0">
              <a:schemeClr val="accent1">
                <a:alpha val="15000"/>
              </a:schemeClr>
            </a:outerShdw>
          </a:effectLst>
        </p:spPr>
      </p:pic>
      <p:sp>
        <p:nvSpPr>
          <p:cNvPr id="24" name="署名占位符 10"/>
          <p:cNvSpPr>
            <a:spLocks noGrp="1"/>
          </p:cNvSpPr>
          <p:nvPr userDrawn="1">
            <p:ph type="body" sz="quarter" idx="17" hasCustomPrompt="1"/>
            <p:custDataLst>
              <p:tags r:id="rId37"/>
            </p:custDataLst>
          </p:nvPr>
        </p:nvSpPr>
        <p:spPr>
          <a:xfrm>
            <a:off x="1474418" y="4648850"/>
            <a:ext cx="2880000" cy="50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square" anchor="ctr" anchorCtr="1"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lang="zh-CN" altLang="en-US" sz="1600" b="1" u="none" strike="noStrike" cap="none" spc="150" normalizeH="0" baseline="0" dirty="0">
                <a:solidFill>
                  <a:srgbClr val="FFFFFF"/>
                </a:solidFill>
                <a:uFillTx/>
              </a:defRPr>
            </a:lvl1pPr>
          </a:lstStyle>
          <a:p>
            <a:pPr marL="228600" lvl="0" indent="-228600" algn="ctr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zh-CN" altLang="en-US" dirty="0"/>
              <a:t>署名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 userDrawn="1">
            <p:ph type="ctrTitle"/>
            <p:custDataLst>
              <p:tags r:id="rId38"/>
            </p:custDataLst>
          </p:nvPr>
        </p:nvSpPr>
        <p:spPr>
          <a:xfrm>
            <a:off x="1066820" y="2014698"/>
            <a:ext cx="5851284" cy="2128132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dk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39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40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41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公司名占位符 6"/>
          <p:cNvSpPr>
            <a:spLocks noGrp="1"/>
          </p:cNvSpPr>
          <p:nvPr userDrawn="1">
            <p:ph type="body" sz="quarter" idx="13" hasCustomPrompt="1"/>
            <p:custDataLst>
              <p:tags r:id="rId42"/>
            </p:custDataLst>
          </p:nvPr>
        </p:nvSpPr>
        <p:spPr>
          <a:xfrm>
            <a:off x="1092218" y="658262"/>
            <a:ext cx="2880000" cy="504000"/>
          </a:xfrm>
        </p:spPr>
        <p:txBody>
          <a:bodyPr wrap="square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dk1">
                    <a:lumMod val="85000"/>
                    <a:lumOff val="15000"/>
                    <a:alpha val="7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公司名</a:t>
            </a:r>
            <a:endParaRPr lang="zh-CN" altLang="en-US" dirty="0"/>
          </a:p>
        </p:txBody>
      </p:sp>
      <p:sp>
        <p:nvSpPr>
          <p:cNvPr id="18" name="年号占位符 8"/>
          <p:cNvSpPr>
            <a:spLocks noGrp="1"/>
          </p:cNvSpPr>
          <p:nvPr userDrawn="1">
            <p:ph type="body" sz="quarter" idx="15" hasCustomPrompt="1"/>
            <p:custDataLst>
              <p:tags r:id="rId43"/>
            </p:custDataLst>
          </p:nvPr>
        </p:nvSpPr>
        <p:spPr>
          <a:xfrm>
            <a:off x="7817611" y="658262"/>
            <a:ext cx="2880000" cy="504000"/>
          </a:xfrm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0">
                <a:solidFill>
                  <a:schemeClr val="dk1">
                    <a:lumMod val="85000"/>
                    <a:lumOff val="15000"/>
                    <a:alpha val="7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年号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878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pic>
        <p:nvPicPr>
          <p:cNvPr id="8" name="图形 1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7463" b="13915"/>
          <a:stretch>
            <a:fillRect/>
          </a:stretch>
        </p:blipFill>
        <p:spPr>
          <a:xfrm>
            <a:off x="30000" y="15711"/>
            <a:ext cx="12132000" cy="6826578"/>
          </a:xfrm>
          <a:prstGeom prst="rect">
            <a:avLst/>
          </a:prstGeom>
        </p:spPr>
      </p:pic>
      <p:sp>
        <p:nvSpPr>
          <p:cNvPr id="9" name="任意多边形: 形状 8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1839697" cy="1659832"/>
          </a:xfrm>
          <a:custGeom>
            <a:avLst/>
            <a:gdLst>
              <a:gd name="connsiteX0" fmla="*/ 0 w 1839697"/>
              <a:gd name="connsiteY0" fmla="*/ 0 h 1659832"/>
              <a:gd name="connsiteX1" fmla="*/ 1839697 w 1839697"/>
              <a:gd name="connsiteY1" fmla="*/ 0 h 1659832"/>
              <a:gd name="connsiteX2" fmla="*/ 1812029 w 1839697"/>
              <a:gd name="connsiteY2" fmla="*/ 107608 h 1659832"/>
              <a:gd name="connsiteX3" fmla="*/ 117677 w 1839697"/>
              <a:gd name="connsiteY3" fmla="*/ 1641872 h 1659832"/>
              <a:gd name="connsiteX4" fmla="*/ 0 w 1839697"/>
              <a:gd name="connsiteY4" fmla="*/ 1659832 h 1659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9697" h="1659832">
                <a:moveTo>
                  <a:pt x="0" y="0"/>
                </a:moveTo>
                <a:lnTo>
                  <a:pt x="1839697" y="0"/>
                </a:lnTo>
                <a:lnTo>
                  <a:pt x="1812029" y="107608"/>
                </a:lnTo>
                <a:cubicBezTo>
                  <a:pt x="1571128" y="882128"/>
                  <a:pt x="922766" y="1477127"/>
                  <a:pt x="117677" y="1641872"/>
                </a:cubicBezTo>
                <a:lnTo>
                  <a:pt x="0" y="165983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任意多边形: 形状 10"/>
          <p:cNvSpPr/>
          <p:nvPr userDrawn="1">
            <p:custDataLst>
              <p:tags r:id="rId7"/>
            </p:custDataLst>
          </p:nvPr>
        </p:nvSpPr>
        <p:spPr>
          <a:xfrm flipH="1" flipV="1">
            <a:off x="5983183" y="1193875"/>
            <a:ext cx="6208817" cy="5664125"/>
          </a:xfrm>
          <a:custGeom>
            <a:avLst/>
            <a:gdLst>
              <a:gd name="connsiteX0" fmla="*/ 0 w 6208817"/>
              <a:gd name="connsiteY0" fmla="*/ 5664125 h 5664125"/>
              <a:gd name="connsiteX1" fmla="*/ 0 w 6208817"/>
              <a:gd name="connsiteY1" fmla="*/ 0 h 5664125"/>
              <a:gd name="connsiteX2" fmla="*/ 6208817 w 6208817"/>
              <a:gd name="connsiteY2" fmla="*/ 0 h 5664125"/>
              <a:gd name="connsiteX3" fmla="*/ 6150354 w 6208817"/>
              <a:gd name="connsiteY3" fmla="*/ 327379 h 5664125"/>
              <a:gd name="connsiteX4" fmla="*/ 270331 w 6208817"/>
              <a:gd name="connsiteY4" fmla="*/ 5643569 h 566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08817" h="5664125">
                <a:moveTo>
                  <a:pt x="0" y="5664125"/>
                </a:moveTo>
                <a:lnTo>
                  <a:pt x="0" y="0"/>
                </a:lnTo>
                <a:lnTo>
                  <a:pt x="6208817" y="0"/>
                </a:lnTo>
                <a:lnTo>
                  <a:pt x="6150354" y="327379"/>
                </a:lnTo>
                <a:cubicBezTo>
                  <a:pt x="5570112" y="3162947"/>
                  <a:pt x="3198965" y="5346150"/>
                  <a:pt x="270331" y="56435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 userDrawn="1">
            <p:custDataLst>
              <p:tags r:id="rId8"/>
            </p:custDataLst>
          </p:nvPr>
        </p:nvSpPr>
        <p:spPr>
          <a:xfrm>
            <a:off x="377943" y="357880"/>
            <a:ext cx="11436114" cy="6142241"/>
          </a:xfrm>
          <a:prstGeom prst="roundRect">
            <a:avLst>
              <a:gd name="adj" fmla="val 3334"/>
            </a:avLst>
          </a:prstGeom>
          <a:solidFill>
            <a:schemeClr val="lt1"/>
          </a:solidFill>
          <a:ln w="19050">
            <a:noFill/>
          </a:ln>
          <a:effectLst>
            <a:outerShdw blurRad="101600" dist="101600" dir="2700000" algn="tl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>
            <p:custDataLst>
              <p:tags r:id="rId9"/>
            </p:custDataLst>
          </p:nvPr>
        </p:nvSpPr>
        <p:spPr>
          <a:xfrm>
            <a:off x="8831609" y="337690"/>
            <a:ext cx="1984251" cy="6142241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0"/>
                </a:schemeClr>
              </a:gs>
              <a:gs pos="20000">
                <a:schemeClr val="accent1"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txBody>
          <a:bodyPr wrap="square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200">
              <a:solidFill>
                <a:srgbClr val="102940"/>
              </a:solidFill>
              <a:sym typeface="+mn-ea"/>
            </a:endParaRPr>
          </a:p>
        </p:txBody>
      </p:sp>
      <p:sp>
        <p:nvSpPr>
          <p:cNvPr id="15" name="矩形 14"/>
          <p:cNvSpPr/>
          <p:nvPr userDrawn="1">
            <p:custDataLst>
              <p:tags r:id="rId10"/>
            </p:custDataLst>
          </p:nvPr>
        </p:nvSpPr>
        <p:spPr>
          <a:xfrm>
            <a:off x="10915675" y="342130"/>
            <a:ext cx="172877" cy="6305181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0"/>
                </a:schemeClr>
              </a:gs>
              <a:gs pos="20000">
                <a:schemeClr val="accent1">
                  <a:alpha val="15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200">
              <a:solidFill>
                <a:srgbClr val="102940"/>
              </a:solidFill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 rotWithShape="1">
          <a:blip r:embed="rId12" cstate="print"/>
          <a:srcRect r="-4777"/>
          <a:stretch>
            <a:fillRect/>
          </a:stretch>
        </p:blipFill>
        <p:spPr>
          <a:xfrm>
            <a:off x="9052381" y="2073226"/>
            <a:ext cx="2136914" cy="1071353"/>
          </a:xfrm>
          <a:prstGeom prst="rect">
            <a:avLst/>
          </a:prstGeom>
          <a:effectLst>
            <a:outerShdw blurRad="177800" dist="190500" dir="5400000" algn="t" rotWithShape="0">
              <a:schemeClr val="accent1">
                <a:alpha val="20000"/>
              </a:schemeClr>
            </a:outerShdw>
          </a:effectLst>
        </p:spPr>
      </p:pic>
      <p:pic>
        <p:nvPicPr>
          <p:cNvPr id="17" name="图片 16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 rotWithShape="1">
          <a:blip r:embed="rId14" cstate="print"/>
          <a:srcRect/>
          <a:stretch>
            <a:fillRect/>
          </a:stretch>
        </p:blipFill>
        <p:spPr>
          <a:xfrm>
            <a:off x="6689445" y="2932457"/>
            <a:ext cx="656600" cy="765374"/>
          </a:xfrm>
          <a:prstGeom prst="rect">
            <a:avLst/>
          </a:prstGeom>
          <a:effectLst>
            <a:outerShdw blurRad="177800" dist="190500" dir="5400000" algn="t" rotWithShape="0">
              <a:schemeClr val="accent1">
                <a:alpha val="20000"/>
              </a:schemeClr>
            </a:outerShdw>
          </a:effectLst>
        </p:spPr>
      </p:pic>
      <p:pic>
        <p:nvPicPr>
          <p:cNvPr id="19" name="图片 18"/>
          <p:cNvPicPr>
            <a:picLocks noChangeAspect="1"/>
          </p:cNvPicPr>
          <p:nvPr userDrawn="1">
            <p:custDataLst>
              <p:tags r:id="rId15"/>
            </p:custDataLst>
          </p:nvPr>
        </p:nvPicPr>
        <p:blipFill rotWithShape="1">
          <a:blip r:embed="rId16" cstate="print"/>
          <a:srcRect l="-24160"/>
          <a:stretch>
            <a:fillRect/>
          </a:stretch>
        </p:blipFill>
        <p:spPr>
          <a:xfrm>
            <a:off x="7621438" y="1699980"/>
            <a:ext cx="319505" cy="372436"/>
          </a:xfrm>
          <a:prstGeom prst="rect">
            <a:avLst/>
          </a:prstGeom>
          <a:effectLst>
            <a:outerShdw blurRad="177800" dist="190500" dir="5400000" algn="t" rotWithShape="0">
              <a:schemeClr val="accent1">
                <a:alpha val="20000"/>
              </a:schemeClr>
            </a:outerShdw>
          </a:effectLst>
        </p:spPr>
      </p:pic>
      <p:pic>
        <p:nvPicPr>
          <p:cNvPr id="21" name="图片 20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 rotWithShape="1">
          <a:blip r:embed="rId18" cstate="print"/>
          <a:srcRect/>
          <a:stretch>
            <a:fillRect/>
          </a:stretch>
        </p:blipFill>
        <p:spPr>
          <a:xfrm>
            <a:off x="9640647" y="1458116"/>
            <a:ext cx="306832" cy="357663"/>
          </a:xfrm>
          <a:prstGeom prst="rect">
            <a:avLst/>
          </a:prstGeom>
          <a:effectLst>
            <a:outerShdw blurRad="177800" dist="190500" dir="5400000" algn="t" rotWithShape="0">
              <a:schemeClr val="accent1">
                <a:alpha val="20000"/>
              </a:schemeClr>
            </a:outerShdw>
          </a:effectLst>
        </p:spPr>
      </p:pic>
      <p:pic>
        <p:nvPicPr>
          <p:cNvPr id="22" name="图片 21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20" cstate="print"/>
          <a:stretch>
            <a:fillRect/>
          </a:stretch>
        </p:blipFill>
        <p:spPr>
          <a:xfrm>
            <a:off x="7497810" y="1807233"/>
            <a:ext cx="3109141" cy="3956561"/>
          </a:xfrm>
          <a:prstGeom prst="rect">
            <a:avLst/>
          </a:prstGeom>
          <a:effectLst>
            <a:outerShdw blurRad="177800" dist="190500" dir="5400000" algn="t" rotWithShape="0">
              <a:schemeClr val="accent1">
                <a:alpha val="20000"/>
              </a:schemeClr>
            </a:outerShdw>
          </a:effectLst>
        </p:spPr>
      </p:pic>
      <p:pic>
        <p:nvPicPr>
          <p:cNvPr id="23" name="图片 22"/>
          <p:cNvPicPr>
            <a:picLocks noChangeAspect="1"/>
          </p:cNvPicPr>
          <p:nvPr userDrawn="1">
            <p:custDataLst>
              <p:tags r:id="rId21"/>
            </p:custDataLst>
          </p:nvPr>
        </p:nvPicPr>
        <p:blipFill rotWithShape="1">
          <a:blip r:embed="rId22" cstate="print"/>
          <a:srcRect/>
          <a:stretch>
            <a:fillRect/>
          </a:stretch>
        </p:blipFill>
        <p:spPr>
          <a:xfrm>
            <a:off x="10736771" y="1846921"/>
            <a:ext cx="357085" cy="416240"/>
          </a:xfrm>
          <a:prstGeom prst="rect">
            <a:avLst/>
          </a:prstGeom>
          <a:effectLst>
            <a:outerShdw blurRad="177800" dist="190500" dir="5400000" algn="t" rotWithShape="0">
              <a:schemeClr val="accent1">
                <a:alpha val="20000"/>
              </a:schemeClr>
            </a:outerShdw>
          </a:effectLst>
        </p:spPr>
      </p:pic>
      <p:pic>
        <p:nvPicPr>
          <p:cNvPr id="25" name="图片 24"/>
          <p:cNvPicPr>
            <a:picLocks noChangeAspect="1"/>
          </p:cNvPicPr>
          <p:nvPr userDrawn="1">
            <p:custDataLst>
              <p:tags r:id="rId23"/>
            </p:custDataLst>
          </p:nvPr>
        </p:nvPicPr>
        <p:blipFill rotWithShape="1">
          <a:blip r:embed="rId24" cstate="print"/>
          <a:srcRect r="-4777"/>
          <a:stretch>
            <a:fillRect/>
          </a:stretch>
        </p:blipFill>
        <p:spPr>
          <a:xfrm>
            <a:off x="7285798" y="4707306"/>
            <a:ext cx="1628705" cy="816560"/>
          </a:xfrm>
          <a:prstGeom prst="rect">
            <a:avLst/>
          </a:prstGeom>
          <a:effectLst>
            <a:outerShdw blurRad="177800" dist="190500" dir="5400000" algn="t" rotWithShape="0">
              <a:schemeClr val="accent1">
                <a:alpha val="20000"/>
              </a:schemeClr>
            </a:outerShdw>
          </a:effectLst>
        </p:spPr>
      </p:pic>
      <p:pic>
        <p:nvPicPr>
          <p:cNvPr id="26" name="图片 25"/>
          <p:cNvPicPr>
            <a:picLocks noChangeAspect="1"/>
          </p:cNvPicPr>
          <p:nvPr userDrawn="1">
            <p:custDataLst>
              <p:tags r:id="rId25"/>
            </p:custDataLst>
          </p:nvPr>
        </p:nvPicPr>
        <p:blipFill rotWithShape="1">
          <a:blip r:embed="rId26" cstate="print"/>
          <a:srcRect/>
          <a:stretch>
            <a:fillRect/>
          </a:stretch>
        </p:blipFill>
        <p:spPr>
          <a:xfrm>
            <a:off x="7536862" y="2404100"/>
            <a:ext cx="264014" cy="307752"/>
          </a:xfrm>
          <a:prstGeom prst="rect">
            <a:avLst/>
          </a:prstGeom>
          <a:effectLst>
            <a:outerShdw blurRad="177800" dist="190500" dir="5400000" algn="t" rotWithShape="0">
              <a:schemeClr val="accent1">
                <a:alpha val="20000"/>
              </a:schemeClr>
            </a:outerShdw>
          </a:effectLst>
        </p:spPr>
      </p:pic>
      <p:cxnSp>
        <p:nvCxnSpPr>
          <p:cNvPr id="28" name="直接连接符 27"/>
          <p:cNvCxnSpPr/>
          <p:nvPr userDrawn="1">
            <p:custDataLst>
              <p:tags r:id="rId27"/>
            </p:custDataLst>
          </p:nvPr>
        </p:nvCxnSpPr>
        <p:spPr>
          <a:xfrm>
            <a:off x="10877667" y="828672"/>
            <a:ext cx="202910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 userDrawn="1">
            <p:custDataLst>
              <p:tags r:id="rId28"/>
            </p:custDataLst>
          </p:nvPr>
        </p:nvCxnSpPr>
        <p:spPr>
          <a:xfrm>
            <a:off x="10877667" y="910262"/>
            <a:ext cx="202910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 userDrawn="1">
            <p:custDataLst>
              <p:tags r:id="rId29"/>
            </p:custDataLst>
          </p:nvPr>
        </p:nvCxnSpPr>
        <p:spPr>
          <a:xfrm>
            <a:off x="10877667" y="991852"/>
            <a:ext cx="202910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: 圆角 30"/>
          <p:cNvSpPr/>
          <p:nvPr userDrawn="1">
            <p:custDataLst>
              <p:tags r:id="rId30"/>
            </p:custDataLst>
          </p:nvPr>
        </p:nvSpPr>
        <p:spPr>
          <a:xfrm>
            <a:off x="1108840" y="4728506"/>
            <a:ext cx="360000" cy="36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7500" lnSpcReduction="10000"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200" dirty="0">
              <a:solidFill>
                <a:srgbClr val="102940"/>
              </a:solidFill>
            </a:endParaRPr>
          </a:p>
        </p:txBody>
      </p:sp>
      <p:sp>
        <p:nvSpPr>
          <p:cNvPr id="32" name="箭头: V 形 31"/>
          <p:cNvSpPr/>
          <p:nvPr userDrawn="1">
            <p:custDataLst>
              <p:tags r:id="rId31"/>
            </p:custDataLst>
          </p:nvPr>
        </p:nvSpPr>
        <p:spPr>
          <a:xfrm>
            <a:off x="1223029" y="4842695"/>
            <a:ext cx="131622" cy="131622"/>
          </a:xfrm>
          <a:prstGeom prst="chevron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任意多边形: 形状 32"/>
          <p:cNvSpPr/>
          <p:nvPr userDrawn="1">
            <p:custDataLst>
              <p:tags r:id="rId32"/>
            </p:custDataLst>
          </p:nvPr>
        </p:nvSpPr>
        <p:spPr>
          <a:xfrm>
            <a:off x="1066820" y="5389274"/>
            <a:ext cx="1392135" cy="377556"/>
          </a:xfrm>
          <a:custGeom>
            <a:avLst/>
            <a:gdLst>
              <a:gd name="connsiteX0" fmla="*/ 1014579 w 1392135"/>
              <a:gd name="connsiteY0" fmla="*/ 0 h 377556"/>
              <a:gd name="connsiteX1" fmla="*/ 1203357 w 1392135"/>
              <a:gd name="connsiteY1" fmla="*/ 0 h 377556"/>
              <a:gd name="connsiteX2" fmla="*/ 1392135 w 1392135"/>
              <a:gd name="connsiteY2" fmla="*/ 188778 h 377556"/>
              <a:gd name="connsiteX3" fmla="*/ 1203357 w 1392135"/>
              <a:gd name="connsiteY3" fmla="*/ 377556 h 377556"/>
              <a:gd name="connsiteX4" fmla="*/ 1014579 w 1392135"/>
              <a:gd name="connsiteY4" fmla="*/ 377556 h 377556"/>
              <a:gd name="connsiteX5" fmla="*/ 1203357 w 1392135"/>
              <a:gd name="connsiteY5" fmla="*/ 188778 h 377556"/>
              <a:gd name="connsiteX6" fmla="*/ 676386 w 1392135"/>
              <a:gd name="connsiteY6" fmla="*/ 0 h 377556"/>
              <a:gd name="connsiteX7" fmla="*/ 865164 w 1392135"/>
              <a:gd name="connsiteY7" fmla="*/ 0 h 377556"/>
              <a:gd name="connsiteX8" fmla="*/ 1053942 w 1392135"/>
              <a:gd name="connsiteY8" fmla="*/ 188778 h 377556"/>
              <a:gd name="connsiteX9" fmla="*/ 865164 w 1392135"/>
              <a:gd name="connsiteY9" fmla="*/ 377556 h 377556"/>
              <a:gd name="connsiteX10" fmla="*/ 676386 w 1392135"/>
              <a:gd name="connsiteY10" fmla="*/ 377556 h 377556"/>
              <a:gd name="connsiteX11" fmla="*/ 865164 w 1392135"/>
              <a:gd name="connsiteY11" fmla="*/ 188778 h 377556"/>
              <a:gd name="connsiteX12" fmla="*/ 338193 w 1392135"/>
              <a:gd name="connsiteY12" fmla="*/ 0 h 377556"/>
              <a:gd name="connsiteX13" fmla="*/ 526971 w 1392135"/>
              <a:gd name="connsiteY13" fmla="*/ 0 h 377556"/>
              <a:gd name="connsiteX14" fmla="*/ 715749 w 1392135"/>
              <a:gd name="connsiteY14" fmla="*/ 188778 h 377556"/>
              <a:gd name="connsiteX15" fmla="*/ 526971 w 1392135"/>
              <a:gd name="connsiteY15" fmla="*/ 377556 h 377556"/>
              <a:gd name="connsiteX16" fmla="*/ 338193 w 1392135"/>
              <a:gd name="connsiteY16" fmla="*/ 377556 h 377556"/>
              <a:gd name="connsiteX17" fmla="*/ 526971 w 1392135"/>
              <a:gd name="connsiteY17" fmla="*/ 188778 h 377556"/>
              <a:gd name="connsiteX18" fmla="*/ 0 w 1392135"/>
              <a:gd name="connsiteY18" fmla="*/ 0 h 377556"/>
              <a:gd name="connsiteX19" fmla="*/ 188778 w 1392135"/>
              <a:gd name="connsiteY19" fmla="*/ 0 h 377556"/>
              <a:gd name="connsiteX20" fmla="*/ 377556 w 1392135"/>
              <a:gd name="connsiteY20" fmla="*/ 188778 h 377556"/>
              <a:gd name="connsiteX21" fmla="*/ 188778 w 1392135"/>
              <a:gd name="connsiteY21" fmla="*/ 377556 h 377556"/>
              <a:gd name="connsiteX22" fmla="*/ 0 w 1392135"/>
              <a:gd name="connsiteY22" fmla="*/ 377556 h 377556"/>
              <a:gd name="connsiteX23" fmla="*/ 188778 w 1392135"/>
              <a:gd name="connsiteY23" fmla="*/ 188778 h 377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92135" h="377556">
                <a:moveTo>
                  <a:pt x="1014579" y="0"/>
                </a:moveTo>
                <a:lnTo>
                  <a:pt x="1203357" y="0"/>
                </a:lnTo>
                <a:lnTo>
                  <a:pt x="1392135" y="188778"/>
                </a:lnTo>
                <a:lnTo>
                  <a:pt x="1203357" y="377556"/>
                </a:lnTo>
                <a:lnTo>
                  <a:pt x="1014579" y="377556"/>
                </a:lnTo>
                <a:lnTo>
                  <a:pt x="1203357" y="188778"/>
                </a:lnTo>
                <a:close/>
                <a:moveTo>
                  <a:pt x="676386" y="0"/>
                </a:moveTo>
                <a:lnTo>
                  <a:pt x="865164" y="0"/>
                </a:lnTo>
                <a:lnTo>
                  <a:pt x="1053942" y="188778"/>
                </a:lnTo>
                <a:lnTo>
                  <a:pt x="865164" y="377556"/>
                </a:lnTo>
                <a:lnTo>
                  <a:pt x="676386" y="377556"/>
                </a:lnTo>
                <a:lnTo>
                  <a:pt x="865164" y="188778"/>
                </a:lnTo>
                <a:close/>
                <a:moveTo>
                  <a:pt x="338193" y="0"/>
                </a:moveTo>
                <a:lnTo>
                  <a:pt x="526971" y="0"/>
                </a:lnTo>
                <a:lnTo>
                  <a:pt x="715749" y="188778"/>
                </a:lnTo>
                <a:lnTo>
                  <a:pt x="526971" y="377556"/>
                </a:lnTo>
                <a:lnTo>
                  <a:pt x="338193" y="377556"/>
                </a:lnTo>
                <a:lnTo>
                  <a:pt x="526971" y="188778"/>
                </a:lnTo>
                <a:close/>
                <a:moveTo>
                  <a:pt x="0" y="0"/>
                </a:moveTo>
                <a:lnTo>
                  <a:pt x="188778" y="0"/>
                </a:lnTo>
                <a:lnTo>
                  <a:pt x="377556" y="188778"/>
                </a:lnTo>
                <a:lnTo>
                  <a:pt x="188778" y="377556"/>
                </a:lnTo>
                <a:lnTo>
                  <a:pt x="0" y="377556"/>
                </a:lnTo>
                <a:lnTo>
                  <a:pt x="188778" y="188778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0"/>
                </a:schemeClr>
              </a:gs>
              <a:gs pos="20000">
                <a:schemeClr val="accent1">
                  <a:alpha val="20000"/>
                </a:schemeClr>
              </a:gs>
            </a:gsLst>
            <a:lin ang="10800000" scaled="1"/>
            <a:tileRect/>
          </a:gradFill>
          <a:ln>
            <a:noFill/>
          </a:ln>
          <a:effectLst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200">
              <a:solidFill>
                <a:srgbClr val="102940"/>
              </a:solidFill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35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6"/>
            </p:custDataLst>
          </p:nvPr>
        </p:nvSpPr>
        <p:spPr>
          <a:xfrm>
            <a:off x="1079500" y="1873938"/>
            <a:ext cx="5257800" cy="2263362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6600">
                <a:solidFill>
                  <a:schemeClr val="dk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37"/>
            </p:custDataLst>
          </p:nvPr>
        </p:nvSpPr>
        <p:spPr>
          <a:xfrm>
            <a:off x="1105498" y="656463"/>
            <a:ext cx="2880000" cy="504000"/>
          </a:xfrm>
        </p:spPr>
        <p:txBody>
          <a:bodyPr wrap="square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dk1">
                    <a:alpha val="7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公司名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38"/>
            </p:custDataLst>
          </p:nvPr>
        </p:nvSpPr>
        <p:spPr>
          <a:xfrm>
            <a:off x="1489388" y="4656506"/>
            <a:ext cx="2880000" cy="50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square" lIns="0" tIns="0" rIns="0" bIns="0" rtlCol="0" anchor="ctr" anchorCtr="1"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lang="zh-CN" altLang="en-US" sz="1600" b="1" u="none" strike="noStrike" cap="none" spc="150" normalizeH="0" baseline="0" dirty="0">
                <a:solidFill>
                  <a:srgbClr val="FFFFFF"/>
                </a:solidFill>
                <a:uFillTx/>
              </a:defRPr>
            </a:lvl1pPr>
          </a:lstStyle>
          <a:p>
            <a:pPr marL="228600" lvl="0" indent="-228600" algn="ctr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zh-CN" altLang="en-US" dirty="0"/>
              <a:t>署名</a:t>
            </a:r>
            <a:endParaRPr lang="zh-CN" altLang="en-US" dirty="0"/>
          </a:p>
        </p:txBody>
      </p:sp>
      <p:sp>
        <p:nvSpPr>
          <p:cNvPr id="34" name="年号占位符 8"/>
          <p:cNvSpPr>
            <a:spLocks noGrp="1"/>
          </p:cNvSpPr>
          <p:nvPr>
            <p:ph type="body" sz="quarter" idx="15" hasCustomPrompt="1"/>
            <p:custDataLst>
              <p:tags r:id="rId39"/>
            </p:custDataLst>
          </p:nvPr>
        </p:nvSpPr>
        <p:spPr>
          <a:xfrm>
            <a:off x="7815996" y="658262"/>
            <a:ext cx="2880000" cy="504000"/>
          </a:xfrm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dk1">
                    <a:alpha val="7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年号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lumMod val="90000"/>
                </a:schemeClr>
              </a:gs>
              <a:gs pos="63000">
                <a:schemeClr val="bg2"/>
              </a:gs>
              <a:gs pos="100000">
                <a:schemeClr val="bg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1" name="任意多边形: 形状 30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5598224" cy="6858000"/>
          </a:xfrm>
          <a:custGeom>
            <a:avLst/>
            <a:gdLst>
              <a:gd name="connsiteX0" fmla="*/ 0 w 5598224"/>
              <a:gd name="connsiteY0" fmla="*/ 0 h 6865849"/>
              <a:gd name="connsiteX1" fmla="*/ 4177733 w 5598224"/>
              <a:gd name="connsiteY1" fmla="*/ 0 h 6865849"/>
              <a:gd name="connsiteX2" fmla="*/ 4185254 w 5598224"/>
              <a:gd name="connsiteY2" fmla="*/ 7192 h 6865849"/>
              <a:gd name="connsiteX3" fmla="*/ 5598224 w 5598224"/>
              <a:gd name="connsiteY3" fmla="*/ 3432924 h 6865849"/>
              <a:gd name="connsiteX4" fmla="*/ 4185254 w 5598224"/>
              <a:gd name="connsiteY4" fmla="*/ 6858656 h 6865849"/>
              <a:gd name="connsiteX5" fmla="*/ 4177731 w 5598224"/>
              <a:gd name="connsiteY5" fmla="*/ 6865849 h 6865849"/>
              <a:gd name="connsiteX6" fmla="*/ 0 w 5598224"/>
              <a:gd name="connsiteY6" fmla="*/ 6865849 h 686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98224" h="6865849">
                <a:moveTo>
                  <a:pt x="0" y="0"/>
                </a:moveTo>
                <a:lnTo>
                  <a:pt x="4177733" y="0"/>
                </a:lnTo>
                <a:lnTo>
                  <a:pt x="4185254" y="7192"/>
                </a:lnTo>
                <a:cubicBezTo>
                  <a:pt x="5058568" y="885726"/>
                  <a:pt x="5598224" y="2096303"/>
                  <a:pt x="5598224" y="3432924"/>
                </a:cubicBezTo>
                <a:cubicBezTo>
                  <a:pt x="5598224" y="4769544"/>
                  <a:pt x="5058568" y="5980121"/>
                  <a:pt x="4185254" y="6858656"/>
                </a:cubicBezTo>
                <a:lnTo>
                  <a:pt x="4177731" y="6865849"/>
                </a:lnTo>
                <a:lnTo>
                  <a:pt x="0" y="6865849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90000"/>
                  <a:alpha val="30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任意多边形: 形状 4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4654815" cy="6857999"/>
          </a:xfrm>
          <a:custGeom>
            <a:avLst/>
            <a:gdLst>
              <a:gd name="connsiteX0" fmla="*/ 0 w 4654815"/>
              <a:gd name="connsiteY0" fmla="*/ 0 h 6857999"/>
              <a:gd name="connsiteX1" fmla="*/ 2742553 w 4654815"/>
              <a:gd name="connsiteY1" fmla="*/ 0 h 6857999"/>
              <a:gd name="connsiteX2" fmla="*/ 2877695 w 4654815"/>
              <a:gd name="connsiteY2" fmla="*/ 86638 h 6857999"/>
              <a:gd name="connsiteX3" fmla="*/ 4654815 w 4654815"/>
              <a:gd name="connsiteY3" fmla="*/ 3429000 h 6857999"/>
              <a:gd name="connsiteX4" fmla="*/ 2877695 w 4654815"/>
              <a:gd name="connsiteY4" fmla="*/ 6771362 h 6857999"/>
              <a:gd name="connsiteX5" fmla="*/ 2742555 w 4654815"/>
              <a:gd name="connsiteY5" fmla="*/ 6857999 h 6857999"/>
              <a:gd name="connsiteX6" fmla="*/ 0 w 4654815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54815" h="6857999">
                <a:moveTo>
                  <a:pt x="0" y="0"/>
                </a:moveTo>
                <a:lnTo>
                  <a:pt x="2742553" y="0"/>
                </a:lnTo>
                <a:lnTo>
                  <a:pt x="2877695" y="86638"/>
                </a:lnTo>
                <a:cubicBezTo>
                  <a:pt x="3949882" y="810993"/>
                  <a:pt x="4654815" y="2037674"/>
                  <a:pt x="4654815" y="3429000"/>
                </a:cubicBezTo>
                <a:cubicBezTo>
                  <a:pt x="4654815" y="4820326"/>
                  <a:pt x="3949882" y="6047007"/>
                  <a:pt x="2877695" y="6771362"/>
                </a:cubicBezTo>
                <a:lnTo>
                  <a:pt x="2742555" y="6857999"/>
                </a:lnTo>
                <a:lnTo>
                  <a:pt x="0" y="6857999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75000"/>
                  <a:alpha val="40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 userDrawn="1">
            <p:custDataLst>
              <p:tags r:id="rId5"/>
            </p:custDataLst>
          </p:nvPr>
        </p:nvCxnSpPr>
        <p:spPr>
          <a:xfrm>
            <a:off x="695325" y="1818478"/>
            <a:ext cx="0" cy="3221044"/>
          </a:xfrm>
          <a:prstGeom prst="line">
            <a:avLst/>
          </a:prstGeom>
          <a:ln>
            <a:solidFill>
              <a:schemeClr val="bg2">
                <a:lumMod val="90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圆角 13"/>
          <p:cNvSpPr/>
          <p:nvPr userDrawn="1">
            <p:custDataLst>
              <p:tags r:id="rId6"/>
            </p:custDataLst>
          </p:nvPr>
        </p:nvSpPr>
        <p:spPr>
          <a:xfrm>
            <a:off x="700158" y="847728"/>
            <a:ext cx="307662" cy="30766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200" dirty="0">
              <a:solidFill>
                <a:srgbClr val="102940"/>
              </a:solidFill>
            </a:endParaRPr>
          </a:p>
        </p:txBody>
      </p:sp>
      <p:sp>
        <p:nvSpPr>
          <p:cNvPr id="15" name="箭头: V 形 14"/>
          <p:cNvSpPr/>
          <p:nvPr userDrawn="1">
            <p:custDataLst>
              <p:tags r:id="rId7"/>
            </p:custDataLst>
          </p:nvPr>
        </p:nvSpPr>
        <p:spPr>
          <a:xfrm>
            <a:off x="793459" y="941029"/>
            <a:ext cx="121060" cy="121060"/>
          </a:xfrm>
          <a:prstGeom prst="chevron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20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28553" y="2918290"/>
            <a:ext cx="2970721" cy="282399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" contrast="1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276729">
            <a:off x="3952174" y="5157429"/>
            <a:ext cx="990070" cy="539564"/>
          </a:xfrm>
          <a:prstGeom prst="rect">
            <a:avLst/>
          </a:prstGeom>
          <a:effectLst>
            <a:outerShdw blurRad="279400" dist="152400" dir="5400000" algn="t" rotWithShape="0">
              <a:schemeClr val="accent1">
                <a:alpha val="20000"/>
              </a:schemeClr>
            </a:outerShdw>
          </a:effectLst>
        </p:spPr>
      </p:pic>
      <p:pic>
        <p:nvPicPr>
          <p:cNvPr id="18" name="图片 17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" contrast="1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276729">
            <a:off x="3093258" y="5211382"/>
            <a:ext cx="1373898" cy="748742"/>
          </a:xfrm>
          <a:prstGeom prst="rect">
            <a:avLst/>
          </a:prstGeom>
          <a:effectLst>
            <a:outerShdw blurRad="279400" dist="152400" dir="5400000" algn="t" rotWithShape="0">
              <a:schemeClr val="accent1">
                <a:alpha val="20000"/>
              </a:schemeClr>
            </a:outerShdw>
          </a:effectLst>
        </p:spPr>
      </p:pic>
      <p:pic>
        <p:nvPicPr>
          <p:cNvPr id="19" name="图片 18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1000" contrast="1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276729">
            <a:off x="1784850" y="3099022"/>
            <a:ext cx="737899" cy="402137"/>
          </a:xfrm>
          <a:prstGeom prst="rect">
            <a:avLst/>
          </a:prstGeom>
          <a:effectLst>
            <a:outerShdw blurRad="279400" dist="152400" dir="5400000" algn="t" rotWithShape="0">
              <a:schemeClr val="accent1">
                <a:alpha val="20000"/>
              </a:schemeClr>
            </a:outerShdw>
          </a:effectLst>
        </p:spPr>
      </p:pic>
      <p:sp>
        <p:nvSpPr>
          <p:cNvPr id="21" name="任意多边形: 形状 20"/>
          <p:cNvSpPr/>
          <p:nvPr userDrawn="1">
            <p:custDataLst>
              <p:tags r:id="rId20"/>
            </p:custDataLst>
          </p:nvPr>
        </p:nvSpPr>
        <p:spPr>
          <a:xfrm flipH="1" flipV="1">
            <a:off x="10968992" y="5742285"/>
            <a:ext cx="1223008" cy="1115715"/>
          </a:xfrm>
          <a:custGeom>
            <a:avLst/>
            <a:gdLst>
              <a:gd name="connsiteX0" fmla="*/ 0 w 6208817"/>
              <a:gd name="connsiteY0" fmla="*/ 5664125 h 5664125"/>
              <a:gd name="connsiteX1" fmla="*/ 0 w 6208817"/>
              <a:gd name="connsiteY1" fmla="*/ 0 h 5664125"/>
              <a:gd name="connsiteX2" fmla="*/ 6208817 w 6208817"/>
              <a:gd name="connsiteY2" fmla="*/ 0 h 5664125"/>
              <a:gd name="connsiteX3" fmla="*/ 6150354 w 6208817"/>
              <a:gd name="connsiteY3" fmla="*/ 327379 h 5664125"/>
              <a:gd name="connsiteX4" fmla="*/ 270331 w 6208817"/>
              <a:gd name="connsiteY4" fmla="*/ 5643569 h 566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08817" h="5664125">
                <a:moveTo>
                  <a:pt x="0" y="5664125"/>
                </a:moveTo>
                <a:lnTo>
                  <a:pt x="0" y="0"/>
                </a:lnTo>
                <a:lnTo>
                  <a:pt x="6208817" y="0"/>
                </a:lnTo>
                <a:lnTo>
                  <a:pt x="6150354" y="327379"/>
                </a:lnTo>
                <a:cubicBezTo>
                  <a:pt x="5570112" y="3162947"/>
                  <a:pt x="3198965" y="5346150"/>
                  <a:pt x="270331" y="56435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 userDrawn="1">
            <p:custDataLst>
              <p:tags r:id="rId21"/>
            </p:custDataLst>
          </p:nvPr>
        </p:nvPicPr>
        <p:blipFill rotWithShape="1">
          <a:blip r:embed="rId22" cstate="print"/>
          <a:srcRect/>
          <a:stretch>
            <a:fillRect/>
          </a:stretch>
        </p:blipFill>
        <p:spPr>
          <a:xfrm>
            <a:off x="10940842" y="5693289"/>
            <a:ext cx="746205" cy="869823"/>
          </a:xfrm>
          <a:prstGeom prst="rect">
            <a:avLst/>
          </a:prstGeom>
          <a:effectLst>
            <a:outerShdw blurRad="63500" dist="63500" dir="5400000" algn="t" rotWithShape="0">
              <a:schemeClr val="accent1">
                <a:alpha val="15000"/>
              </a:schemeClr>
            </a:outerShdw>
          </a:effectLst>
        </p:spPr>
      </p:pic>
      <p:pic>
        <p:nvPicPr>
          <p:cNvPr id="23" name="图片 22"/>
          <p:cNvPicPr>
            <a:picLocks noChangeAspect="1"/>
          </p:cNvPicPr>
          <p:nvPr userDrawn="1">
            <p:custDataLst>
              <p:tags r:id="rId23"/>
            </p:custDataLst>
          </p:nvPr>
        </p:nvPicPr>
        <p:blipFill rotWithShape="1">
          <a:blip r:embed="rId24" cstate="print"/>
          <a:srcRect/>
          <a:stretch>
            <a:fillRect/>
          </a:stretch>
        </p:blipFill>
        <p:spPr>
          <a:xfrm>
            <a:off x="11760981" y="6008677"/>
            <a:ext cx="357084" cy="416240"/>
          </a:xfrm>
          <a:prstGeom prst="rect">
            <a:avLst/>
          </a:prstGeom>
          <a:effectLst>
            <a:outerShdw blurRad="63500" dist="63500" dir="5400000" algn="t" rotWithShape="0">
              <a:schemeClr val="accent1">
                <a:alpha val="15000"/>
              </a:schemeClr>
            </a:outerShdw>
          </a:effectLst>
        </p:spPr>
      </p:pic>
      <p:cxnSp>
        <p:nvCxnSpPr>
          <p:cNvPr id="32" name="直接连接符 31"/>
          <p:cNvCxnSpPr/>
          <p:nvPr userDrawn="1">
            <p:custDataLst>
              <p:tags r:id="rId25"/>
            </p:custDataLst>
          </p:nvPr>
        </p:nvCxnSpPr>
        <p:spPr>
          <a:xfrm>
            <a:off x="712552" y="5979221"/>
            <a:ext cx="202910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 userDrawn="1">
            <p:custDataLst>
              <p:tags r:id="rId26"/>
            </p:custDataLst>
          </p:nvPr>
        </p:nvCxnSpPr>
        <p:spPr>
          <a:xfrm>
            <a:off x="712552" y="6060811"/>
            <a:ext cx="202910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 userDrawn="1">
            <p:custDataLst>
              <p:tags r:id="rId27"/>
            </p:custDataLst>
          </p:nvPr>
        </p:nvCxnSpPr>
        <p:spPr>
          <a:xfrm>
            <a:off x="712552" y="6142401"/>
            <a:ext cx="202910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/>
          <p:cNvPicPr>
            <a:picLocks noChangeAspect="1"/>
          </p:cNvPicPr>
          <p:nvPr userDrawn="1">
            <p:custDataLst>
              <p:tags r:id="rId28"/>
            </p:custDataLst>
          </p:nvPr>
        </p:nvPicPr>
        <p:blipFill rotWithShape="1">
          <a:blip r:embed="rId24" cstate="print"/>
          <a:srcRect/>
          <a:stretch>
            <a:fillRect/>
          </a:stretch>
        </p:blipFill>
        <p:spPr>
          <a:xfrm>
            <a:off x="11235059" y="6520151"/>
            <a:ext cx="157770" cy="183907"/>
          </a:xfrm>
          <a:prstGeom prst="rect">
            <a:avLst/>
          </a:prstGeom>
          <a:effectLst>
            <a:outerShdw blurRad="63500" dist="63500" dir="5400000" algn="t" rotWithShape="0">
              <a:schemeClr val="accent1">
                <a:alpha val="15000"/>
              </a:schemeClr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9"/>
            </p:custDataLst>
          </p:nvPr>
        </p:nvSpPr>
        <p:spPr>
          <a:xfrm>
            <a:off x="1717778" y="972815"/>
            <a:ext cx="1416354" cy="1811761"/>
          </a:xfrm>
        </p:spPr>
        <p:txBody>
          <a:bodyPr vert="eaVert" wrap="square" anchor="b" anchorCtr="0">
            <a:normAutofit/>
          </a:bodyPr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0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3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32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1200" y="0"/>
            <a:ext cx="12189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形 1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28" t="17558" b="13915"/>
          <a:stretch>
            <a:fillRect/>
          </a:stretch>
        </p:blipFill>
        <p:spPr>
          <a:xfrm>
            <a:off x="19368" y="3175"/>
            <a:ext cx="12153265" cy="6851650"/>
          </a:xfrm>
          <a:prstGeom prst="rect">
            <a:avLst/>
          </a:prstGeom>
        </p:spPr>
      </p:pic>
      <p:sp>
        <p:nvSpPr>
          <p:cNvPr id="10" name="任意多边形: 形状 9"/>
          <p:cNvSpPr/>
          <p:nvPr userDrawn="1">
            <p:custDataLst>
              <p:tags r:id="rId6"/>
            </p:custDataLst>
          </p:nvPr>
        </p:nvSpPr>
        <p:spPr>
          <a:xfrm flipH="1">
            <a:off x="10352303" y="0"/>
            <a:ext cx="1839697" cy="1659832"/>
          </a:xfrm>
          <a:custGeom>
            <a:avLst/>
            <a:gdLst>
              <a:gd name="connsiteX0" fmla="*/ 0 w 1839697"/>
              <a:gd name="connsiteY0" fmla="*/ 0 h 1659832"/>
              <a:gd name="connsiteX1" fmla="*/ 1839697 w 1839697"/>
              <a:gd name="connsiteY1" fmla="*/ 0 h 1659832"/>
              <a:gd name="connsiteX2" fmla="*/ 1812029 w 1839697"/>
              <a:gd name="connsiteY2" fmla="*/ 107608 h 1659832"/>
              <a:gd name="connsiteX3" fmla="*/ 117677 w 1839697"/>
              <a:gd name="connsiteY3" fmla="*/ 1641872 h 1659832"/>
              <a:gd name="connsiteX4" fmla="*/ 0 w 1839697"/>
              <a:gd name="connsiteY4" fmla="*/ 1659832 h 1659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9697" h="1659832">
                <a:moveTo>
                  <a:pt x="0" y="0"/>
                </a:moveTo>
                <a:lnTo>
                  <a:pt x="1839697" y="0"/>
                </a:lnTo>
                <a:lnTo>
                  <a:pt x="1812029" y="107608"/>
                </a:lnTo>
                <a:cubicBezTo>
                  <a:pt x="1571128" y="882128"/>
                  <a:pt x="922766" y="1477127"/>
                  <a:pt x="117677" y="1641872"/>
                </a:cubicBezTo>
                <a:lnTo>
                  <a:pt x="0" y="165983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任意多边形: 形状 10"/>
          <p:cNvSpPr/>
          <p:nvPr userDrawn="1">
            <p:custDataLst>
              <p:tags r:id="rId7"/>
            </p:custDataLst>
          </p:nvPr>
        </p:nvSpPr>
        <p:spPr>
          <a:xfrm flipV="1">
            <a:off x="0" y="1193875"/>
            <a:ext cx="6208817" cy="5664125"/>
          </a:xfrm>
          <a:custGeom>
            <a:avLst/>
            <a:gdLst>
              <a:gd name="connsiteX0" fmla="*/ 0 w 6208817"/>
              <a:gd name="connsiteY0" fmla="*/ 5664125 h 5664125"/>
              <a:gd name="connsiteX1" fmla="*/ 0 w 6208817"/>
              <a:gd name="connsiteY1" fmla="*/ 0 h 5664125"/>
              <a:gd name="connsiteX2" fmla="*/ 6208817 w 6208817"/>
              <a:gd name="connsiteY2" fmla="*/ 0 h 5664125"/>
              <a:gd name="connsiteX3" fmla="*/ 6150354 w 6208817"/>
              <a:gd name="connsiteY3" fmla="*/ 327379 h 5664125"/>
              <a:gd name="connsiteX4" fmla="*/ 270331 w 6208817"/>
              <a:gd name="connsiteY4" fmla="*/ 5643569 h 566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08817" h="5664125">
                <a:moveTo>
                  <a:pt x="0" y="5664125"/>
                </a:moveTo>
                <a:lnTo>
                  <a:pt x="0" y="0"/>
                </a:lnTo>
                <a:lnTo>
                  <a:pt x="6208817" y="0"/>
                </a:lnTo>
                <a:lnTo>
                  <a:pt x="6150354" y="327379"/>
                </a:lnTo>
                <a:cubicBezTo>
                  <a:pt x="5570112" y="3162947"/>
                  <a:pt x="3198965" y="5346150"/>
                  <a:pt x="270331" y="56435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 userDrawn="1">
            <p:custDataLst>
              <p:tags r:id="rId8"/>
            </p:custDataLst>
          </p:nvPr>
        </p:nvSpPr>
        <p:spPr>
          <a:xfrm>
            <a:off x="377943" y="357880"/>
            <a:ext cx="11436114" cy="6142241"/>
          </a:xfrm>
          <a:prstGeom prst="roundRect">
            <a:avLst>
              <a:gd name="adj" fmla="val 3334"/>
            </a:avLst>
          </a:prstGeom>
          <a:solidFill>
            <a:schemeClr val="lt1"/>
          </a:solidFill>
          <a:ln w="19050">
            <a:noFill/>
          </a:ln>
          <a:effectLst>
            <a:outerShdw blurRad="101600" dist="101600" dir="2700000" algn="tl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>
            <p:custDataLst>
              <p:tags r:id="rId9"/>
            </p:custDataLst>
          </p:nvPr>
        </p:nvSpPr>
        <p:spPr>
          <a:xfrm>
            <a:off x="661014" y="5130423"/>
            <a:ext cx="11160000" cy="895258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0"/>
                </a:schemeClr>
              </a:gs>
              <a:gs pos="20000">
                <a:schemeClr val="accent1">
                  <a:alpha val="25000"/>
                </a:schemeClr>
              </a:gs>
            </a:gsLst>
            <a:lin ang="10800000" scaled="1"/>
            <a:tileRect/>
          </a:gradFill>
          <a:ln>
            <a:noFill/>
          </a:ln>
          <a:effectLst/>
        </p:spPr>
        <p:txBody>
          <a:bodyPr wrap="square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200">
              <a:solidFill>
                <a:srgbClr val="102940"/>
              </a:solidFill>
              <a:sym typeface="+mn-ea"/>
            </a:endParaRPr>
          </a:p>
        </p:txBody>
      </p:sp>
      <p:sp>
        <p:nvSpPr>
          <p:cNvPr id="14" name="矩形 13"/>
          <p:cNvSpPr/>
          <p:nvPr userDrawn="1">
            <p:custDataLst>
              <p:tags r:id="rId10"/>
            </p:custDataLst>
          </p:nvPr>
        </p:nvSpPr>
        <p:spPr>
          <a:xfrm>
            <a:off x="661014" y="4856769"/>
            <a:ext cx="11160000" cy="180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0"/>
                </a:schemeClr>
              </a:gs>
              <a:gs pos="20000">
                <a:schemeClr val="accent1">
                  <a:alpha val="20000"/>
                </a:schemeClr>
              </a:gs>
            </a:gsLst>
            <a:lin ang="10800000" scaled="1"/>
            <a:tileRect/>
          </a:gradFill>
          <a:ln>
            <a:noFill/>
          </a:ln>
          <a:effectLst/>
        </p:spPr>
        <p:txBody>
          <a:bodyPr wrap="square" rtlCol="0" anchor="ctr" anchorCtr="0">
            <a:normAutofit fontScale="5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200">
              <a:solidFill>
                <a:srgbClr val="102940"/>
              </a:solidFill>
              <a:sym typeface="+mn-ea"/>
            </a:endParaRPr>
          </a:p>
        </p:txBody>
      </p:sp>
      <p:sp>
        <p:nvSpPr>
          <p:cNvPr id="15" name="椭圆 14"/>
          <p:cNvSpPr/>
          <p:nvPr userDrawn="1">
            <p:custDataLst>
              <p:tags r:id="rId11"/>
            </p:custDataLst>
          </p:nvPr>
        </p:nvSpPr>
        <p:spPr>
          <a:xfrm flipV="1">
            <a:off x="10872264" y="5505890"/>
            <a:ext cx="83392" cy="8339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>
            <p:custDataLst>
              <p:tags r:id="rId12"/>
            </p:custDataLst>
          </p:nvPr>
        </p:nvSpPr>
        <p:spPr>
          <a:xfrm flipV="1">
            <a:off x="11031685" y="5505890"/>
            <a:ext cx="83392" cy="8339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>
            <p:custDataLst>
              <p:tags r:id="rId13"/>
            </p:custDataLst>
          </p:nvPr>
        </p:nvSpPr>
        <p:spPr>
          <a:xfrm flipV="1">
            <a:off x="11186664" y="5505890"/>
            <a:ext cx="83392" cy="8339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>
            <p:custDataLst>
              <p:tags r:id="rId14"/>
            </p:custDataLst>
          </p:nvPr>
        </p:nvSpPr>
        <p:spPr>
          <a:xfrm flipV="1">
            <a:off x="11346085" y="5505890"/>
            <a:ext cx="83392" cy="8339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9" name="矩形 18"/>
          <p:cNvSpPr/>
          <p:nvPr userDrawn="1">
            <p:custDataLst>
              <p:tags r:id="rId15"/>
            </p:custDataLst>
          </p:nvPr>
        </p:nvSpPr>
        <p:spPr>
          <a:xfrm>
            <a:off x="661014" y="4564035"/>
            <a:ext cx="11160000" cy="180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0"/>
                </a:schemeClr>
              </a:gs>
              <a:gs pos="20000">
                <a:schemeClr val="accent1">
                  <a:alpha val="20000"/>
                </a:schemeClr>
              </a:gs>
            </a:gsLst>
            <a:lin ang="10800000" scaled="1"/>
            <a:tileRect/>
          </a:gradFill>
          <a:ln>
            <a:noFill/>
          </a:ln>
          <a:effectLst/>
        </p:spPr>
        <p:txBody>
          <a:bodyPr wrap="square" rtlCol="0" anchor="ctr" anchorCtr="0">
            <a:normAutofit fontScale="5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200">
              <a:solidFill>
                <a:srgbClr val="102940"/>
              </a:solidFill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 rotWithShape="1">
          <a:blip r:embed="rId17" cstate="print"/>
          <a:srcRect/>
          <a:stretch>
            <a:fillRect/>
          </a:stretch>
        </p:blipFill>
        <p:spPr>
          <a:xfrm>
            <a:off x="10953071" y="3343153"/>
            <a:ext cx="357084" cy="416240"/>
          </a:xfrm>
          <a:prstGeom prst="rect">
            <a:avLst/>
          </a:prstGeom>
          <a:effectLst>
            <a:outerShdw blurRad="63500" dist="63500" dir="5400000" algn="t" rotWithShape="0">
              <a:schemeClr val="accent1">
                <a:alpha val="15000"/>
              </a:schemeClr>
            </a:outerShdw>
          </a:effectLst>
        </p:spPr>
      </p:pic>
      <p:pic>
        <p:nvPicPr>
          <p:cNvPr id="21" name="图片 20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 rotWithShape="1">
          <a:blip r:embed="rId19" cstate="print"/>
          <a:srcRect/>
          <a:stretch>
            <a:fillRect/>
          </a:stretch>
        </p:blipFill>
        <p:spPr>
          <a:xfrm flipH="1">
            <a:off x="6341619" y="1801225"/>
            <a:ext cx="5448647" cy="3709626"/>
          </a:xfrm>
          <a:prstGeom prst="rect">
            <a:avLst/>
          </a:prstGeom>
          <a:effectLst>
            <a:outerShdw blurRad="228600" dist="12700" dir="5400000" algn="t" rotWithShape="0">
              <a:schemeClr val="accent1">
                <a:alpha val="10000"/>
              </a:schemeClr>
            </a:outerShdw>
          </a:effectLst>
        </p:spPr>
      </p:pic>
      <p:pic>
        <p:nvPicPr>
          <p:cNvPr id="22" name="图片 21"/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 rotWithShape="1">
          <a:blip r:embed="rId21" cstate="print"/>
          <a:srcRect l="-24160"/>
          <a:stretch>
            <a:fillRect/>
          </a:stretch>
        </p:blipFill>
        <p:spPr>
          <a:xfrm>
            <a:off x="10396885" y="2936055"/>
            <a:ext cx="323580" cy="377185"/>
          </a:xfrm>
          <a:prstGeom prst="rect">
            <a:avLst/>
          </a:prstGeom>
          <a:effectLst>
            <a:outerShdw blurRad="63500" dist="63500" dir="5400000" algn="t" rotWithShape="0">
              <a:schemeClr val="accent1">
                <a:alpha val="15000"/>
              </a:schemeClr>
            </a:outerShdw>
          </a:effectLst>
        </p:spPr>
      </p:pic>
      <p:pic>
        <p:nvPicPr>
          <p:cNvPr id="23" name="图片 22"/>
          <p:cNvPicPr>
            <a:picLocks noChangeAspect="1"/>
          </p:cNvPicPr>
          <p:nvPr userDrawn="1">
            <p:custDataLst>
              <p:tags r:id="rId22"/>
            </p:custDataLst>
          </p:nvPr>
        </p:nvPicPr>
        <p:blipFill rotWithShape="1">
          <a:blip r:embed="rId23" cstate="print"/>
          <a:srcRect b="-6739"/>
          <a:stretch>
            <a:fillRect/>
          </a:stretch>
        </p:blipFill>
        <p:spPr>
          <a:xfrm>
            <a:off x="9606749" y="1518140"/>
            <a:ext cx="1583719" cy="2391261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 userDrawn="1">
            <p:custDataLst>
              <p:tags r:id="rId24"/>
            </p:custDataLst>
          </p:nvPr>
        </p:nvPicPr>
        <p:blipFill rotWithShape="1">
          <a:blip r:embed="rId25" cstate="print"/>
          <a:srcRect/>
          <a:stretch>
            <a:fillRect/>
          </a:stretch>
        </p:blipFill>
        <p:spPr>
          <a:xfrm>
            <a:off x="7213031" y="1801225"/>
            <a:ext cx="613621" cy="715275"/>
          </a:xfrm>
          <a:prstGeom prst="rect">
            <a:avLst/>
          </a:prstGeom>
          <a:effectLst>
            <a:outerShdw blurRad="63500" dist="63500" dir="5400000" algn="t" rotWithShape="0">
              <a:schemeClr val="accent1">
                <a:alpha val="15000"/>
              </a:schemeClr>
            </a:outerShdw>
          </a:effectLst>
        </p:spPr>
      </p:pic>
      <p:pic>
        <p:nvPicPr>
          <p:cNvPr id="26" name="图片 25"/>
          <p:cNvPicPr>
            <a:picLocks noChangeAspect="1"/>
          </p:cNvPicPr>
          <p:nvPr userDrawn="1">
            <p:custDataLst>
              <p:tags r:id="rId26"/>
            </p:custDataLst>
          </p:nvPr>
        </p:nvPicPr>
        <p:blipFill rotWithShape="1">
          <a:blip r:embed="rId27" cstate="print"/>
          <a:srcRect l="-24160"/>
          <a:stretch>
            <a:fillRect/>
          </a:stretch>
        </p:blipFill>
        <p:spPr>
          <a:xfrm>
            <a:off x="6828034" y="2972890"/>
            <a:ext cx="203937" cy="237721"/>
          </a:xfrm>
          <a:prstGeom prst="rect">
            <a:avLst/>
          </a:prstGeom>
          <a:effectLst>
            <a:outerShdw blurRad="63500" dist="63500" dir="5400000" algn="t" rotWithShape="0">
              <a:schemeClr val="accent1">
                <a:alpha val="15000"/>
              </a:schemeClr>
            </a:outerShdw>
          </a:effectLst>
        </p:spPr>
      </p:pic>
      <p:sp>
        <p:nvSpPr>
          <p:cNvPr id="27" name="箭头: V 形 56"/>
          <p:cNvSpPr/>
          <p:nvPr userDrawn="1">
            <p:custDataLst>
              <p:tags r:id="rId28"/>
            </p:custDataLst>
          </p:nvPr>
        </p:nvSpPr>
        <p:spPr>
          <a:xfrm>
            <a:off x="4356241" y="2414465"/>
            <a:ext cx="1071033" cy="565310"/>
          </a:xfrm>
          <a:custGeom>
            <a:avLst/>
            <a:gdLst>
              <a:gd name="adj" fmla="val 50000"/>
              <a:gd name="maxAdj" fmla="*/ 100000 w ss"/>
              <a:gd name="a" fmla="pin 0 adj maxAdj"/>
              <a:gd name="x1" fmla="*/ ss a 100000"/>
              <a:gd name="x2" fmla="+- r 0 x1"/>
              <a:gd name="x3" fmla="*/ x2 1 2"/>
              <a:gd name="dx" fmla="+- x2 0 x1"/>
              <a:gd name="il" fmla="?: dx x1 l"/>
              <a:gd name="ir" fmla="?: dx x2 r"/>
            </a:gdLst>
            <a:ahLst/>
            <a:cxnLst>
              <a:cxn ang="3">
                <a:pos x="x3" y="t"/>
              </a:cxn>
              <a:cxn ang="cd2">
                <a:pos x="x1" y="vc"/>
              </a:cxn>
              <a:cxn ang="cd4">
                <a:pos x="x3" y="b"/>
              </a:cxn>
              <a:cxn ang="0">
                <a:pos x="r" y="vc"/>
              </a:cxn>
            </a:cxnLst>
            <a:rect l="l" t="t" r="r" b="b"/>
            <a:pathLst>
              <a:path w="2235" h="1180">
                <a:moveTo>
                  <a:pt x="0" y="0"/>
                </a:moveTo>
                <a:lnTo>
                  <a:pt x="590" y="0"/>
                </a:lnTo>
                <a:lnTo>
                  <a:pt x="1180" y="590"/>
                </a:lnTo>
                <a:lnTo>
                  <a:pt x="590" y="1180"/>
                </a:lnTo>
                <a:lnTo>
                  <a:pt x="0" y="1180"/>
                </a:lnTo>
                <a:lnTo>
                  <a:pt x="590" y="590"/>
                </a:lnTo>
                <a:lnTo>
                  <a:pt x="0" y="0"/>
                </a:lnTo>
                <a:close/>
                <a:moveTo>
                  <a:pt x="1056" y="0"/>
                </a:moveTo>
                <a:lnTo>
                  <a:pt x="1645" y="0"/>
                </a:lnTo>
                <a:lnTo>
                  <a:pt x="2235" y="590"/>
                </a:lnTo>
                <a:lnTo>
                  <a:pt x="1645" y="1180"/>
                </a:lnTo>
                <a:lnTo>
                  <a:pt x="1056" y="1180"/>
                </a:lnTo>
                <a:lnTo>
                  <a:pt x="1645" y="590"/>
                </a:lnTo>
                <a:lnTo>
                  <a:pt x="1056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0"/>
                </a:schemeClr>
              </a:gs>
              <a:gs pos="20000">
                <a:schemeClr val="accent1">
                  <a:alpha val="25000"/>
                </a:schemeClr>
              </a:gs>
            </a:gsLst>
            <a:lin ang="10800000" scaled="1"/>
            <a:tileRect/>
          </a:gradFill>
          <a:ln>
            <a:noFill/>
          </a:ln>
          <a:effectLst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200">
              <a:solidFill>
                <a:srgbClr val="102940"/>
              </a:solidFill>
              <a:sym typeface="+mn-ea"/>
            </a:endParaRPr>
          </a:p>
        </p:txBody>
      </p:sp>
      <p:cxnSp>
        <p:nvCxnSpPr>
          <p:cNvPr id="31" name="直接连接符 30"/>
          <p:cNvCxnSpPr/>
          <p:nvPr userDrawn="1">
            <p:custDataLst>
              <p:tags r:id="rId29"/>
            </p:custDataLst>
          </p:nvPr>
        </p:nvCxnSpPr>
        <p:spPr>
          <a:xfrm>
            <a:off x="11131667" y="828672"/>
            <a:ext cx="202910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 userDrawn="1">
            <p:custDataLst>
              <p:tags r:id="rId30"/>
            </p:custDataLst>
          </p:nvPr>
        </p:nvCxnSpPr>
        <p:spPr>
          <a:xfrm>
            <a:off x="11131667" y="910262"/>
            <a:ext cx="202910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 userDrawn="1">
            <p:custDataLst>
              <p:tags r:id="rId31"/>
            </p:custDataLst>
          </p:nvPr>
        </p:nvCxnSpPr>
        <p:spPr>
          <a:xfrm>
            <a:off x="11131667" y="991852"/>
            <a:ext cx="202910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  <p:custDataLst>
              <p:tags r:id="rId32"/>
            </p:custDataLst>
          </p:nvPr>
        </p:nvSpPr>
        <p:spPr>
          <a:xfrm>
            <a:off x="1497372" y="3253723"/>
            <a:ext cx="5289877" cy="2350781"/>
          </a:xfrm>
        </p:spPr>
        <p:txBody>
          <a:bodyPr wrap="square" anchor="t" anchorCtr="0">
            <a:normAutofit/>
          </a:bodyPr>
          <a:lstStyle>
            <a:lvl1pPr algn="l">
              <a:defRPr sz="5400">
                <a:solidFill>
                  <a:schemeClr val="dk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33"/>
            </p:custDataLst>
          </p:nvPr>
        </p:nvSpPr>
        <p:spPr>
          <a:xfrm>
            <a:off x="1494973" y="1946604"/>
            <a:ext cx="4601028" cy="1224000"/>
          </a:xfrm>
        </p:spPr>
        <p:txBody>
          <a:bodyPr wrap="none" anchor="b" anchorCtr="0">
            <a:normAutofit/>
          </a:bodyPr>
          <a:lstStyle>
            <a:lvl1pPr marL="0" indent="0" algn="l">
              <a:buNone/>
              <a:defRPr sz="60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3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3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3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tags" Target="../tags/tag153.xml"/><Relationship Id="rId24" Type="http://schemas.openxmlformats.org/officeDocument/2006/relationships/tags" Target="../tags/tag152.xml"/><Relationship Id="rId23" Type="http://schemas.openxmlformats.org/officeDocument/2006/relationships/tags" Target="../tags/tag151.xml"/><Relationship Id="rId22" Type="http://schemas.openxmlformats.org/officeDocument/2006/relationships/tags" Target="../tags/tag150.xml"/><Relationship Id="rId21" Type="http://schemas.openxmlformats.org/officeDocument/2006/relationships/tags" Target="../tags/tag149.xml"/><Relationship Id="rId20" Type="http://schemas.openxmlformats.org/officeDocument/2006/relationships/tags" Target="../tags/tag148.xml"/><Relationship Id="rId2" Type="http://schemas.openxmlformats.org/officeDocument/2006/relationships/slideLayout" Target="../slideLayouts/slideLayout2.xml"/><Relationship Id="rId19" Type="http://schemas.microsoft.com/office/2007/relationships/hdphoto" Target="../media/image6.wdp"/><Relationship Id="rId18" Type="http://schemas.openxmlformats.org/officeDocument/2006/relationships/image" Target="../media/image5.png"/><Relationship Id="rId17" Type="http://schemas.openxmlformats.org/officeDocument/2006/relationships/tags" Target="../tags/tag147.xml"/><Relationship Id="rId16" Type="http://schemas.openxmlformats.org/officeDocument/2006/relationships/tags" Target="../tags/tag146.xml"/><Relationship Id="rId15" Type="http://schemas.openxmlformats.org/officeDocument/2006/relationships/tags" Target="../tags/tag145.xml"/><Relationship Id="rId14" Type="http://schemas.openxmlformats.org/officeDocument/2006/relationships/tags" Target="../tags/tag144.xml"/><Relationship Id="rId13" Type="http://schemas.openxmlformats.org/officeDocument/2006/relationships/tags" Target="../tags/tag143.xml"/><Relationship Id="rId12" Type="http://schemas.openxmlformats.org/officeDocument/2006/relationships/tags" Target="../tags/tag14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矩形 7"/>
          <p:cNvSpPr/>
          <p:nvPr userDrawn="1">
            <p:custDataLst>
              <p:tags r:id="rId12"/>
            </p:custDataLst>
          </p:nvPr>
        </p:nvSpPr>
        <p:spPr>
          <a:xfrm>
            <a:off x="0" y="0"/>
            <a:ext cx="1218784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>
            <p:custDataLst>
              <p:tags r:id="rId13"/>
            </p:custDataLst>
          </p:nvPr>
        </p:nvSpPr>
        <p:spPr>
          <a:xfrm>
            <a:off x="4158" y="6498000"/>
            <a:ext cx="12187842" cy="360000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0"/>
                </a:schemeClr>
              </a:gs>
              <a:gs pos="20000">
                <a:schemeClr val="bg2">
                  <a:lumMod val="90000"/>
                </a:schemeClr>
              </a:gs>
            </a:gsLst>
            <a:lin ang="10800000" scaled="1"/>
            <a:tileRect/>
          </a:gradFill>
          <a:ln>
            <a:noFill/>
          </a:ln>
          <a:effectLst/>
        </p:spPr>
        <p:txBody>
          <a:bodyPr wrap="square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200">
              <a:solidFill>
                <a:srgbClr val="102940"/>
              </a:solidFill>
            </a:endParaRPr>
          </a:p>
        </p:txBody>
      </p:sp>
      <p:sp>
        <p:nvSpPr>
          <p:cNvPr id="11" name="任意多边形: 形状 10"/>
          <p:cNvSpPr/>
          <p:nvPr userDrawn="1">
            <p:custDataLst>
              <p:tags r:id="rId14"/>
            </p:custDataLst>
          </p:nvPr>
        </p:nvSpPr>
        <p:spPr>
          <a:xfrm flipH="1" flipV="1">
            <a:off x="11264899" y="6012234"/>
            <a:ext cx="927098" cy="845764"/>
          </a:xfrm>
          <a:custGeom>
            <a:avLst/>
            <a:gdLst>
              <a:gd name="connsiteX0" fmla="*/ 0 w 6208817"/>
              <a:gd name="connsiteY0" fmla="*/ 5664125 h 5664125"/>
              <a:gd name="connsiteX1" fmla="*/ 0 w 6208817"/>
              <a:gd name="connsiteY1" fmla="*/ 0 h 5664125"/>
              <a:gd name="connsiteX2" fmla="*/ 6208817 w 6208817"/>
              <a:gd name="connsiteY2" fmla="*/ 0 h 5664125"/>
              <a:gd name="connsiteX3" fmla="*/ 6150354 w 6208817"/>
              <a:gd name="connsiteY3" fmla="*/ 327379 h 5664125"/>
              <a:gd name="connsiteX4" fmla="*/ 270331 w 6208817"/>
              <a:gd name="connsiteY4" fmla="*/ 5643569 h 566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08817" h="5664125">
                <a:moveTo>
                  <a:pt x="0" y="5664125"/>
                </a:moveTo>
                <a:lnTo>
                  <a:pt x="0" y="0"/>
                </a:lnTo>
                <a:lnTo>
                  <a:pt x="6208817" y="0"/>
                </a:lnTo>
                <a:lnTo>
                  <a:pt x="6150354" y="327379"/>
                </a:lnTo>
                <a:cubicBezTo>
                  <a:pt x="5570112" y="3162947"/>
                  <a:pt x="3198965" y="5346150"/>
                  <a:pt x="270331" y="56435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 userDrawn="1">
            <p:custDataLst>
              <p:tags r:id="rId15"/>
            </p:custDataLst>
          </p:nvPr>
        </p:nvSpPr>
        <p:spPr>
          <a:xfrm>
            <a:off x="282099" y="670148"/>
            <a:ext cx="248354" cy="24835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200" dirty="0">
              <a:solidFill>
                <a:srgbClr val="102940"/>
              </a:solidFill>
            </a:endParaRPr>
          </a:p>
        </p:txBody>
      </p:sp>
      <p:sp>
        <p:nvSpPr>
          <p:cNvPr id="13" name="箭头: V 形 12"/>
          <p:cNvSpPr/>
          <p:nvPr userDrawn="1">
            <p:custDataLst>
              <p:tags r:id="rId16"/>
            </p:custDataLst>
          </p:nvPr>
        </p:nvSpPr>
        <p:spPr>
          <a:xfrm>
            <a:off x="357415" y="745464"/>
            <a:ext cx="97723" cy="97723"/>
          </a:xfrm>
          <a:prstGeom prst="chevron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 rotWithShape="1"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5000"/>
                    </a14:imgEffect>
                  </a14:imgLayer>
                </a14:imgProps>
              </a:ext>
            </a:extLst>
          </a:blip>
          <a:srcRect l="29599" r="38741"/>
          <a:stretch>
            <a:fillRect/>
          </a:stretch>
        </p:blipFill>
        <p:spPr>
          <a:xfrm>
            <a:off x="11334204" y="5493600"/>
            <a:ext cx="807109" cy="1218396"/>
          </a:xfrm>
          <a:prstGeom prst="rect">
            <a:avLst/>
          </a:prstGeom>
          <a:effectLst>
            <a:outerShdw blurRad="190500" dist="127000" dir="5400000" algn="t" rotWithShape="0">
              <a:schemeClr val="accent1">
                <a:alpha val="40000"/>
              </a:schemeClr>
            </a:outerShdw>
          </a:effectLst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7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7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58.xml"/><Relationship Id="rId5" Type="http://schemas.openxmlformats.org/officeDocument/2006/relationships/image" Target="../media/image34.jpeg"/><Relationship Id="rId4" Type="http://schemas.openxmlformats.org/officeDocument/2006/relationships/tags" Target="../tags/tag157.xml"/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" Type="http://schemas.openxmlformats.org/officeDocument/2006/relationships/tags" Target="../tags/tag154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82.xml"/><Relationship Id="rId8" Type="http://schemas.openxmlformats.org/officeDocument/2006/relationships/tags" Target="../tags/tag281.xml"/><Relationship Id="rId7" Type="http://schemas.openxmlformats.org/officeDocument/2006/relationships/tags" Target="../tags/tag280.xml"/><Relationship Id="rId6" Type="http://schemas.openxmlformats.org/officeDocument/2006/relationships/tags" Target="../tags/tag279.xml"/><Relationship Id="rId5" Type="http://schemas.openxmlformats.org/officeDocument/2006/relationships/tags" Target="../tags/tag278.xml"/><Relationship Id="rId4" Type="http://schemas.openxmlformats.org/officeDocument/2006/relationships/tags" Target="../tags/tag277.xml"/><Relationship Id="rId3" Type="http://schemas.openxmlformats.org/officeDocument/2006/relationships/tags" Target="../tags/tag276.xml"/><Relationship Id="rId2" Type="http://schemas.openxmlformats.org/officeDocument/2006/relationships/tags" Target="../tags/tag275.xml"/><Relationship Id="rId18" Type="http://schemas.openxmlformats.org/officeDocument/2006/relationships/notesSlide" Target="../notesSlides/notesSlide6.xml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288.xml"/><Relationship Id="rId15" Type="http://schemas.openxmlformats.org/officeDocument/2006/relationships/image" Target="../media/image34.jpeg"/><Relationship Id="rId14" Type="http://schemas.openxmlformats.org/officeDocument/2006/relationships/tags" Target="../tags/tag287.xml"/><Relationship Id="rId13" Type="http://schemas.openxmlformats.org/officeDocument/2006/relationships/tags" Target="../tags/tag286.xml"/><Relationship Id="rId12" Type="http://schemas.openxmlformats.org/officeDocument/2006/relationships/tags" Target="../tags/tag285.xml"/><Relationship Id="rId11" Type="http://schemas.openxmlformats.org/officeDocument/2006/relationships/tags" Target="../tags/tag284.xml"/><Relationship Id="rId10" Type="http://schemas.openxmlformats.org/officeDocument/2006/relationships/tags" Target="../tags/tag283.xml"/><Relationship Id="rId1" Type="http://schemas.openxmlformats.org/officeDocument/2006/relationships/tags" Target="../tags/tag274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292.xml"/><Relationship Id="rId4" Type="http://schemas.openxmlformats.org/officeDocument/2006/relationships/image" Target="../media/image34.jpeg"/><Relationship Id="rId3" Type="http://schemas.openxmlformats.org/officeDocument/2006/relationships/tags" Target="../tags/tag291.xml"/><Relationship Id="rId2" Type="http://schemas.openxmlformats.org/officeDocument/2006/relationships/tags" Target="../tags/tag290.xml"/><Relationship Id="rId1" Type="http://schemas.openxmlformats.org/officeDocument/2006/relationships/tags" Target="../tags/tag289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301.xml"/><Relationship Id="rId8" Type="http://schemas.openxmlformats.org/officeDocument/2006/relationships/tags" Target="../tags/tag300.xml"/><Relationship Id="rId7" Type="http://schemas.openxmlformats.org/officeDocument/2006/relationships/tags" Target="../tags/tag299.xml"/><Relationship Id="rId6" Type="http://schemas.openxmlformats.org/officeDocument/2006/relationships/tags" Target="../tags/tag298.xml"/><Relationship Id="rId5" Type="http://schemas.openxmlformats.org/officeDocument/2006/relationships/tags" Target="../tags/tag297.xml"/><Relationship Id="rId4" Type="http://schemas.openxmlformats.org/officeDocument/2006/relationships/tags" Target="../tags/tag296.xml"/><Relationship Id="rId31" Type="http://schemas.openxmlformats.org/officeDocument/2006/relationships/notesSlide" Target="../notesSlides/notesSlide7.xml"/><Relationship Id="rId30" Type="http://schemas.openxmlformats.org/officeDocument/2006/relationships/slideLayout" Target="../slideLayouts/slideLayout7.xml"/><Relationship Id="rId3" Type="http://schemas.openxmlformats.org/officeDocument/2006/relationships/tags" Target="../tags/tag295.xml"/><Relationship Id="rId29" Type="http://schemas.openxmlformats.org/officeDocument/2006/relationships/tags" Target="../tags/tag310.xml"/><Relationship Id="rId28" Type="http://schemas.openxmlformats.org/officeDocument/2006/relationships/image" Target="../media/image34.jpeg"/><Relationship Id="rId27" Type="http://schemas.openxmlformats.org/officeDocument/2006/relationships/tags" Target="../tags/tag309.xml"/><Relationship Id="rId26" Type="http://schemas.openxmlformats.org/officeDocument/2006/relationships/image" Target="../media/image55.svg"/><Relationship Id="rId25" Type="http://schemas.openxmlformats.org/officeDocument/2006/relationships/image" Target="../media/image54.png"/><Relationship Id="rId24" Type="http://schemas.openxmlformats.org/officeDocument/2006/relationships/tags" Target="../tags/tag308.xml"/><Relationship Id="rId23" Type="http://schemas.openxmlformats.org/officeDocument/2006/relationships/image" Target="../media/image53.svg"/><Relationship Id="rId22" Type="http://schemas.openxmlformats.org/officeDocument/2006/relationships/image" Target="../media/image52.png"/><Relationship Id="rId21" Type="http://schemas.openxmlformats.org/officeDocument/2006/relationships/tags" Target="../tags/tag307.xml"/><Relationship Id="rId20" Type="http://schemas.openxmlformats.org/officeDocument/2006/relationships/image" Target="../media/image51.svg"/><Relationship Id="rId2" Type="http://schemas.openxmlformats.org/officeDocument/2006/relationships/tags" Target="../tags/tag294.xml"/><Relationship Id="rId19" Type="http://schemas.openxmlformats.org/officeDocument/2006/relationships/image" Target="../media/image50.png"/><Relationship Id="rId18" Type="http://schemas.openxmlformats.org/officeDocument/2006/relationships/tags" Target="../tags/tag306.xml"/><Relationship Id="rId17" Type="http://schemas.openxmlformats.org/officeDocument/2006/relationships/image" Target="../media/image49.svg"/><Relationship Id="rId16" Type="http://schemas.openxmlformats.org/officeDocument/2006/relationships/image" Target="../media/image48.png"/><Relationship Id="rId15" Type="http://schemas.openxmlformats.org/officeDocument/2006/relationships/tags" Target="../tags/tag305.xml"/><Relationship Id="rId14" Type="http://schemas.openxmlformats.org/officeDocument/2006/relationships/image" Target="../media/image47.svg"/><Relationship Id="rId13" Type="http://schemas.openxmlformats.org/officeDocument/2006/relationships/image" Target="../media/image46.png"/><Relationship Id="rId12" Type="http://schemas.openxmlformats.org/officeDocument/2006/relationships/tags" Target="../tags/tag304.xml"/><Relationship Id="rId11" Type="http://schemas.openxmlformats.org/officeDocument/2006/relationships/tags" Target="../tags/tag303.xml"/><Relationship Id="rId10" Type="http://schemas.openxmlformats.org/officeDocument/2006/relationships/tags" Target="../tags/tag302.xml"/><Relationship Id="rId1" Type="http://schemas.openxmlformats.org/officeDocument/2006/relationships/tags" Target="../tags/tag293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319.xml"/><Relationship Id="rId8" Type="http://schemas.openxmlformats.org/officeDocument/2006/relationships/tags" Target="../tags/tag318.xml"/><Relationship Id="rId7" Type="http://schemas.openxmlformats.org/officeDocument/2006/relationships/tags" Target="../tags/tag317.xml"/><Relationship Id="rId6" Type="http://schemas.openxmlformats.org/officeDocument/2006/relationships/tags" Target="../tags/tag316.xml"/><Relationship Id="rId5" Type="http://schemas.openxmlformats.org/officeDocument/2006/relationships/tags" Target="../tags/tag315.xml"/><Relationship Id="rId4" Type="http://schemas.openxmlformats.org/officeDocument/2006/relationships/tags" Target="../tags/tag314.xml"/><Relationship Id="rId3" Type="http://schemas.openxmlformats.org/officeDocument/2006/relationships/tags" Target="../tags/tag313.xml"/><Relationship Id="rId2" Type="http://schemas.openxmlformats.org/officeDocument/2006/relationships/tags" Target="../tags/tag312.xml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326.xml"/><Relationship Id="rId17" Type="http://schemas.openxmlformats.org/officeDocument/2006/relationships/image" Target="../media/image56.png"/><Relationship Id="rId16" Type="http://schemas.openxmlformats.org/officeDocument/2006/relationships/tags" Target="../tags/tag325.xml"/><Relationship Id="rId15" Type="http://schemas.openxmlformats.org/officeDocument/2006/relationships/image" Target="../media/image34.jpeg"/><Relationship Id="rId14" Type="http://schemas.openxmlformats.org/officeDocument/2006/relationships/tags" Target="../tags/tag324.xml"/><Relationship Id="rId13" Type="http://schemas.openxmlformats.org/officeDocument/2006/relationships/tags" Target="../tags/tag323.xml"/><Relationship Id="rId12" Type="http://schemas.openxmlformats.org/officeDocument/2006/relationships/tags" Target="../tags/tag322.xml"/><Relationship Id="rId11" Type="http://schemas.openxmlformats.org/officeDocument/2006/relationships/tags" Target="../tags/tag321.xml"/><Relationship Id="rId10" Type="http://schemas.openxmlformats.org/officeDocument/2006/relationships/tags" Target="../tags/tag320.xml"/><Relationship Id="rId1" Type="http://schemas.openxmlformats.org/officeDocument/2006/relationships/tags" Target="../tags/tag311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330.xml"/><Relationship Id="rId4" Type="http://schemas.openxmlformats.org/officeDocument/2006/relationships/image" Target="../media/image34.jpeg"/><Relationship Id="rId3" Type="http://schemas.openxmlformats.org/officeDocument/2006/relationships/tags" Target="../tags/tag329.xml"/><Relationship Id="rId2" Type="http://schemas.openxmlformats.org/officeDocument/2006/relationships/tags" Target="../tags/tag328.xml"/><Relationship Id="rId1" Type="http://schemas.openxmlformats.org/officeDocument/2006/relationships/tags" Target="../tags/tag327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339.xml"/><Relationship Id="rId8" Type="http://schemas.openxmlformats.org/officeDocument/2006/relationships/tags" Target="../tags/tag338.xml"/><Relationship Id="rId7" Type="http://schemas.openxmlformats.org/officeDocument/2006/relationships/tags" Target="../tags/tag337.xml"/><Relationship Id="rId6" Type="http://schemas.openxmlformats.org/officeDocument/2006/relationships/tags" Target="../tags/tag336.xml"/><Relationship Id="rId5" Type="http://schemas.openxmlformats.org/officeDocument/2006/relationships/tags" Target="../tags/tag335.xml"/><Relationship Id="rId4" Type="http://schemas.openxmlformats.org/officeDocument/2006/relationships/tags" Target="../tags/tag334.xml"/><Relationship Id="rId3" Type="http://schemas.openxmlformats.org/officeDocument/2006/relationships/tags" Target="../tags/tag333.xml"/><Relationship Id="rId21" Type="http://schemas.openxmlformats.org/officeDocument/2006/relationships/slideLayout" Target="../slideLayouts/slideLayout7.xml"/><Relationship Id="rId20" Type="http://schemas.openxmlformats.org/officeDocument/2006/relationships/tags" Target="../tags/tag349.xml"/><Relationship Id="rId2" Type="http://schemas.openxmlformats.org/officeDocument/2006/relationships/tags" Target="../tags/tag332.xml"/><Relationship Id="rId19" Type="http://schemas.openxmlformats.org/officeDocument/2006/relationships/image" Target="../media/image34.jpeg"/><Relationship Id="rId18" Type="http://schemas.openxmlformats.org/officeDocument/2006/relationships/tags" Target="../tags/tag348.xml"/><Relationship Id="rId17" Type="http://schemas.openxmlformats.org/officeDocument/2006/relationships/tags" Target="../tags/tag347.xml"/><Relationship Id="rId16" Type="http://schemas.openxmlformats.org/officeDocument/2006/relationships/tags" Target="../tags/tag346.xml"/><Relationship Id="rId15" Type="http://schemas.openxmlformats.org/officeDocument/2006/relationships/tags" Target="../tags/tag345.xml"/><Relationship Id="rId14" Type="http://schemas.openxmlformats.org/officeDocument/2006/relationships/tags" Target="../tags/tag344.xml"/><Relationship Id="rId13" Type="http://schemas.openxmlformats.org/officeDocument/2006/relationships/tags" Target="../tags/tag343.xml"/><Relationship Id="rId12" Type="http://schemas.openxmlformats.org/officeDocument/2006/relationships/tags" Target="../tags/tag342.xml"/><Relationship Id="rId11" Type="http://schemas.openxmlformats.org/officeDocument/2006/relationships/tags" Target="../tags/tag341.xml"/><Relationship Id="rId10" Type="http://schemas.openxmlformats.org/officeDocument/2006/relationships/tags" Target="../tags/tag340.xml"/><Relationship Id="rId1" Type="http://schemas.openxmlformats.org/officeDocument/2006/relationships/tags" Target="../tags/tag33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355.xml"/><Relationship Id="rId8" Type="http://schemas.openxmlformats.org/officeDocument/2006/relationships/image" Target="../media/image58.png"/><Relationship Id="rId7" Type="http://schemas.openxmlformats.org/officeDocument/2006/relationships/tags" Target="../tags/tag354.xml"/><Relationship Id="rId6" Type="http://schemas.openxmlformats.org/officeDocument/2006/relationships/image" Target="../media/image57.png"/><Relationship Id="rId5" Type="http://schemas.openxmlformats.org/officeDocument/2006/relationships/tags" Target="../tags/tag353.xml"/><Relationship Id="rId4" Type="http://schemas.openxmlformats.org/officeDocument/2006/relationships/image" Target="../media/image34.jpeg"/><Relationship Id="rId3" Type="http://schemas.openxmlformats.org/officeDocument/2006/relationships/tags" Target="../tags/tag352.xml"/><Relationship Id="rId2" Type="http://schemas.openxmlformats.org/officeDocument/2006/relationships/tags" Target="../tags/tag351.xml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350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364.xml"/><Relationship Id="rId8" Type="http://schemas.openxmlformats.org/officeDocument/2006/relationships/tags" Target="../tags/tag363.xml"/><Relationship Id="rId7" Type="http://schemas.openxmlformats.org/officeDocument/2006/relationships/tags" Target="../tags/tag362.xml"/><Relationship Id="rId6" Type="http://schemas.openxmlformats.org/officeDocument/2006/relationships/tags" Target="../tags/tag361.xml"/><Relationship Id="rId5" Type="http://schemas.openxmlformats.org/officeDocument/2006/relationships/tags" Target="../tags/tag360.xml"/><Relationship Id="rId4" Type="http://schemas.openxmlformats.org/officeDocument/2006/relationships/tags" Target="../tags/tag359.xml"/><Relationship Id="rId3" Type="http://schemas.openxmlformats.org/officeDocument/2006/relationships/tags" Target="../tags/tag358.xml"/><Relationship Id="rId22" Type="http://schemas.openxmlformats.org/officeDocument/2006/relationships/slideLayout" Target="../slideLayouts/slideLayout7.xml"/><Relationship Id="rId21" Type="http://schemas.openxmlformats.org/officeDocument/2006/relationships/tags" Target="../tags/tag371.xml"/><Relationship Id="rId20" Type="http://schemas.openxmlformats.org/officeDocument/2006/relationships/image" Target="../media/image61.png"/><Relationship Id="rId2" Type="http://schemas.openxmlformats.org/officeDocument/2006/relationships/tags" Target="../tags/tag357.xml"/><Relationship Id="rId19" Type="http://schemas.openxmlformats.org/officeDocument/2006/relationships/tags" Target="../tags/tag370.xml"/><Relationship Id="rId18" Type="http://schemas.openxmlformats.org/officeDocument/2006/relationships/image" Target="../media/image60.png"/><Relationship Id="rId17" Type="http://schemas.openxmlformats.org/officeDocument/2006/relationships/tags" Target="../tags/tag369.xml"/><Relationship Id="rId16" Type="http://schemas.openxmlformats.org/officeDocument/2006/relationships/image" Target="../media/image56.png"/><Relationship Id="rId15" Type="http://schemas.openxmlformats.org/officeDocument/2006/relationships/tags" Target="../tags/tag368.xml"/><Relationship Id="rId14" Type="http://schemas.openxmlformats.org/officeDocument/2006/relationships/image" Target="../media/image59.png"/><Relationship Id="rId13" Type="http://schemas.openxmlformats.org/officeDocument/2006/relationships/tags" Target="../tags/tag367.xml"/><Relationship Id="rId12" Type="http://schemas.openxmlformats.org/officeDocument/2006/relationships/image" Target="../media/image34.jpeg"/><Relationship Id="rId11" Type="http://schemas.openxmlformats.org/officeDocument/2006/relationships/tags" Target="../tags/tag366.xml"/><Relationship Id="rId10" Type="http://schemas.openxmlformats.org/officeDocument/2006/relationships/tags" Target="../tags/tag365.xml"/><Relationship Id="rId1" Type="http://schemas.openxmlformats.org/officeDocument/2006/relationships/tags" Target="../tags/tag356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375.xml"/><Relationship Id="rId4" Type="http://schemas.openxmlformats.org/officeDocument/2006/relationships/image" Target="../media/image34.jpeg"/><Relationship Id="rId3" Type="http://schemas.openxmlformats.org/officeDocument/2006/relationships/tags" Target="../tags/tag374.xml"/><Relationship Id="rId2" Type="http://schemas.openxmlformats.org/officeDocument/2006/relationships/tags" Target="../tags/tag373.xml"/><Relationship Id="rId1" Type="http://schemas.openxmlformats.org/officeDocument/2006/relationships/tags" Target="../tags/tag372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384.xml"/><Relationship Id="rId8" Type="http://schemas.openxmlformats.org/officeDocument/2006/relationships/tags" Target="../tags/tag383.xml"/><Relationship Id="rId7" Type="http://schemas.openxmlformats.org/officeDocument/2006/relationships/tags" Target="../tags/tag382.xml"/><Relationship Id="rId6" Type="http://schemas.openxmlformats.org/officeDocument/2006/relationships/tags" Target="../tags/tag381.xml"/><Relationship Id="rId5" Type="http://schemas.openxmlformats.org/officeDocument/2006/relationships/tags" Target="../tags/tag380.xml"/><Relationship Id="rId4" Type="http://schemas.openxmlformats.org/officeDocument/2006/relationships/tags" Target="../tags/tag379.xml"/><Relationship Id="rId3" Type="http://schemas.openxmlformats.org/officeDocument/2006/relationships/tags" Target="../tags/tag378.xml"/><Relationship Id="rId2" Type="http://schemas.openxmlformats.org/officeDocument/2006/relationships/tags" Target="../tags/tag377.xml"/><Relationship Id="rId18" Type="http://schemas.openxmlformats.org/officeDocument/2006/relationships/notesSlide" Target="../notesSlides/notesSlide9.xml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388.xml"/><Relationship Id="rId15" Type="http://schemas.openxmlformats.org/officeDocument/2006/relationships/image" Target="../media/image63.png"/><Relationship Id="rId14" Type="http://schemas.openxmlformats.org/officeDocument/2006/relationships/tags" Target="../tags/tag387.xml"/><Relationship Id="rId13" Type="http://schemas.openxmlformats.org/officeDocument/2006/relationships/image" Target="../media/image62.png"/><Relationship Id="rId12" Type="http://schemas.openxmlformats.org/officeDocument/2006/relationships/tags" Target="../tags/tag386.xml"/><Relationship Id="rId11" Type="http://schemas.openxmlformats.org/officeDocument/2006/relationships/image" Target="../media/image34.jpeg"/><Relationship Id="rId10" Type="http://schemas.openxmlformats.org/officeDocument/2006/relationships/tags" Target="../tags/tag385.xml"/><Relationship Id="rId1" Type="http://schemas.openxmlformats.org/officeDocument/2006/relationships/tags" Target="../tags/tag37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67.xml"/><Relationship Id="rId8" Type="http://schemas.openxmlformats.org/officeDocument/2006/relationships/tags" Target="../tags/tag166.xml"/><Relationship Id="rId7" Type="http://schemas.openxmlformats.org/officeDocument/2006/relationships/tags" Target="../tags/tag165.xml"/><Relationship Id="rId6" Type="http://schemas.openxmlformats.org/officeDocument/2006/relationships/tags" Target="../tags/tag164.xml"/><Relationship Id="rId5" Type="http://schemas.openxmlformats.org/officeDocument/2006/relationships/tags" Target="../tags/tag163.xml"/><Relationship Id="rId4" Type="http://schemas.openxmlformats.org/officeDocument/2006/relationships/tags" Target="../tags/tag162.xml"/><Relationship Id="rId33" Type="http://schemas.openxmlformats.org/officeDocument/2006/relationships/notesSlide" Target="../notesSlides/notesSlide2.xml"/><Relationship Id="rId32" Type="http://schemas.openxmlformats.org/officeDocument/2006/relationships/slideLayout" Target="../slideLayouts/slideLayout3.xml"/><Relationship Id="rId31" Type="http://schemas.openxmlformats.org/officeDocument/2006/relationships/tags" Target="../tags/tag188.xml"/><Relationship Id="rId30" Type="http://schemas.openxmlformats.org/officeDocument/2006/relationships/image" Target="../media/image34.jpeg"/><Relationship Id="rId3" Type="http://schemas.openxmlformats.org/officeDocument/2006/relationships/tags" Target="../tags/tag161.xml"/><Relationship Id="rId29" Type="http://schemas.openxmlformats.org/officeDocument/2006/relationships/tags" Target="../tags/tag187.xml"/><Relationship Id="rId28" Type="http://schemas.openxmlformats.org/officeDocument/2006/relationships/tags" Target="../tags/tag186.xml"/><Relationship Id="rId27" Type="http://schemas.openxmlformats.org/officeDocument/2006/relationships/tags" Target="../tags/tag185.xml"/><Relationship Id="rId26" Type="http://schemas.openxmlformats.org/officeDocument/2006/relationships/tags" Target="../tags/tag184.xml"/><Relationship Id="rId25" Type="http://schemas.openxmlformats.org/officeDocument/2006/relationships/tags" Target="../tags/tag183.xml"/><Relationship Id="rId24" Type="http://schemas.openxmlformats.org/officeDocument/2006/relationships/tags" Target="../tags/tag182.xml"/><Relationship Id="rId23" Type="http://schemas.openxmlformats.org/officeDocument/2006/relationships/tags" Target="../tags/tag181.xml"/><Relationship Id="rId22" Type="http://schemas.openxmlformats.org/officeDocument/2006/relationships/tags" Target="../tags/tag180.xml"/><Relationship Id="rId21" Type="http://schemas.openxmlformats.org/officeDocument/2006/relationships/tags" Target="../tags/tag179.xml"/><Relationship Id="rId20" Type="http://schemas.openxmlformats.org/officeDocument/2006/relationships/tags" Target="../tags/tag178.xml"/><Relationship Id="rId2" Type="http://schemas.openxmlformats.org/officeDocument/2006/relationships/tags" Target="../tags/tag160.xml"/><Relationship Id="rId19" Type="http://schemas.openxmlformats.org/officeDocument/2006/relationships/tags" Target="../tags/tag177.xml"/><Relationship Id="rId18" Type="http://schemas.openxmlformats.org/officeDocument/2006/relationships/tags" Target="../tags/tag176.xml"/><Relationship Id="rId17" Type="http://schemas.openxmlformats.org/officeDocument/2006/relationships/tags" Target="../tags/tag175.xml"/><Relationship Id="rId16" Type="http://schemas.openxmlformats.org/officeDocument/2006/relationships/tags" Target="../tags/tag174.xml"/><Relationship Id="rId15" Type="http://schemas.openxmlformats.org/officeDocument/2006/relationships/tags" Target="../tags/tag173.xml"/><Relationship Id="rId14" Type="http://schemas.openxmlformats.org/officeDocument/2006/relationships/tags" Target="../tags/tag172.xml"/><Relationship Id="rId13" Type="http://schemas.openxmlformats.org/officeDocument/2006/relationships/tags" Target="../tags/tag171.xml"/><Relationship Id="rId12" Type="http://schemas.openxmlformats.org/officeDocument/2006/relationships/tags" Target="../tags/tag170.xml"/><Relationship Id="rId11" Type="http://schemas.openxmlformats.org/officeDocument/2006/relationships/tags" Target="../tags/tag169.xml"/><Relationship Id="rId10" Type="http://schemas.openxmlformats.org/officeDocument/2006/relationships/tags" Target="../tags/tag168.xml"/><Relationship Id="rId1" Type="http://schemas.openxmlformats.org/officeDocument/2006/relationships/tags" Target="../tags/tag159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395.xml"/><Relationship Id="rId8" Type="http://schemas.openxmlformats.org/officeDocument/2006/relationships/tags" Target="../tags/tag394.xml"/><Relationship Id="rId7" Type="http://schemas.openxmlformats.org/officeDocument/2006/relationships/image" Target="../media/image65.jpeg"/><Relationship Id="rId6" Type="http://schemas.openxmlformats.org/officeDocument/2006/relationships/tags" Target="../tags/tag393.xml"/><Relationship Id="rId5" Type="http://schemas.openxmlformats.org/officeDocument/2006/relationships/image" Target="../media/image64.jpeg"/><Relationship Id="rId4" Type="http://schemas.openxmlformats.org/officeDocument/2006/relationships/tags" Target="../tags/tag392.xml"/><Relationship Id="rId3" Type="http://schemas.openxmlformats.org/officeDocument/2006/relationships/tags" Target="../tags/tag391.xml"/><Relationship Id="rId22" Type="http://schemas.openxmlformats.org/officeDocument/2006/relationships/notesSlide" Target="../notesSlides/notesSlide10.xml"/><Relationship Id="rId21" Type="http://schemas.openxmlformats.org/officeDocument/2006/relationships/slideLayout" Target="../slideLayouts/slideLayout7.xml"/><Relationship Id="rId20" Type="http://schemas.openxmlformats.org/officeDocument/2006/relationships/tags" Target="../tags/tag403.xml"/><Relationship Id="rId2" Type="http://schemas.openxmlformats.org/officeDocument/2006/relationships/tags" Target="../tags/tag390.xml"/><Relationship Id="rId19" Type="http://schemas.openxmlformats.org/officeDocument/2006/relationships/image" Target="../media/image34.jpeg"/><Relationship Id="rId18" Type="http://schemas.openxmlformats.org/officeDocument/2006/relationships/tags" Target="../tags/tag402.xml"/><Relationship Id="rId17" Type="http://schemas.openxmlformats.org/officeDocument/2006/relationships/image" Target="../media/image67.jpeg"/><Relationship Id="rId16" Type="http://schemas.openxmlformats.org/officeDocument/2006/relationships/tags" Target="../tags/tag401.xml"/><Relationship Id="rId15" Type="http://schemas.openxmlformats.org/officeDocument/2006/relationships/image" Target="../media/image66.jpeg"/><Relationship Id="rId14" Type="http://schemas.openxmlformats.org/officeDocument/2006/relationships/tags" Target="../tags/tag400.xml"/><Relationship Id="rId13" Type="http://schemas.openxmlformats.org/officeDocument/2006/relationships/tags" Target="../tags/tag399.xml"/><Relationship Id="rId12" Type="http://schemas.openxmlformats.org/officeDocument/2006/relationships/tags" Target="../tags/tag398.xml"/><Relationship Id="rId11" Type="http://schemas.openxmlformats.org/officeDocument/2006/relationships/tags" Target="../tags/tag397.xml"/><Relationship Id="rId10" Type="http://schemas.openxmlformats.org/officeDocument/2006/relationships/tags" Target="../tags/tag396.xml"/><Relationship Id="rId1" Type="http://schemas.openxmlformats.org/officeDocument/2006/relationships/tags" Target="../tags/tag389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412.xml"/><Relationship Id="rId8" Type="http://schemas.openxmlformats.org/officeDocument/2006/relationships/tags" Target="../tags/tag411.xml"/><Relationship Id="rId7" Type="http://schemas.openxmlformats.org/officeDocument/2006/relationships/tags" Target="../tags/tag410.xml"/><Relationship Id="rId6" Type="http://schemas.openxmlformats.org/officeDocument/2006/relationships/tags" Target="../tags/tag409.xml"/><Relationship Id="rId5" Type="http://schemas.openxmlformats.org/officeDocument/2006/relationships/tags" Target="../tags/tag408.xml"/><Relationship Id="rId4" Type="http://schemas.openxmlformats.org/officeDocument/2006/relationships/tags" Target="../tags/tag407.xml"/><Relationship Id="rId3" Type="http://schemas.openxmlformats.org/officeDocument/2006/relationships/tags" Target="../tags/tag406.xml"/><Relationship Id="rId2" Type="http://schemas.openxmlformats.org/officeDocument/2006/relationships/tags" Target="../tags/tag405.xml"/><Relationship Id="rId15" Type="http://schemas.openxmlformats.org/officeDocument/2006/relationships/notesSlide" Target="../notesSlides/notesSlide11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415.xml"/><Relationship Id="rId12" Type="http://schemas.openxmlformats.org/officeDocument/2006/relationships/image" Target="../media/image34.jpeg"/><Relationship Id="rId11" Type="http://schemas.openxmlformats.org/officeDocument/2006/relationships/tags" Target="../tags/tag414.xml"/><Relationship Id="rId10" Type="http://schemas.openxmlformats.org/officeDocument/2006/relationships/tags" Target="../tags/tag413.xml"/><Relationship Id="rId1" Type="http://schemas.openxmlformats.org/officeDocument/2006/relationships/tags" Target="../tags/tag404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423.xml"/><Relationship Id="rId8" Type="http://schemas.openxmlformats.org/officeDocument/2006/relationships/tags" Target="../tags/tag422.xml"/><Relationship Id="rId7" Type="http://schemas.openxmlformats.org/officeDocument/2006/relationships/tags" Target="../tags/tag421.xml"/><Relationship Id="rId6" Type="http://schemas.openxmlformats.org/officeDocument/2006/relationships/image" Target="../media/image68.jpeg"/><Relationship Id="rId5" Type="http://schemas.openxmlformats.org/officeDocument/2006/relationships/tags" Target="../tags/tag420.xml"/><Relationship Id="rId4" Type="http://schemas.openxmlformats.org/officeDocument/2006/relationships/tags" Target="../tags/tag419.xml"/><Relationship Id="rId3" Type="http://schemas.openxmlformats.org/officeDocument/2006/relationships/tags" Target="../tags/tag418.xml"/><Relationship Id="rId2" Type="http://schemas.openxmlformats.org/officeDocument/2006/relationships/tags" Target="../tags/tag417.xml"/><Relationship Id="rId16" Type="http://schemas.openxmlformats.org/officeDocument/2006/relationships/notesSlide" Target="../notesSlides/notesSlide12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426.xml"/><Relationship Id="rId13" Type="http://schemas.openxmlformats.org/officeDocument/2006/relationships/image" Target="../media/image34.jpeg"/><Relationship Id="rId12" Type="http://schemas.openxmlformats.org/officeDocument/2006/relationships/tags" Target="../tags/tag425.xml"/><Relationship Id="rId11" Type="http://schemas.openxmlformats.org/officeDocument/2006/relationships/image" Target="../media/image69.jpeg"/><Relationship Id="rId10" Type="http://schemas.openxmlformats.org/officeDocument/2006/relationships/tags" Target="../tags/tag424.xml"/><Relationship Id="rId1" Type="http://schemas.openxmlformats.org/officeDocument/2006/relationships/tags" Target="../tags/tag416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1.xml"/><Relationship Id="rId3" Type="http://schemas.openxmlformats.org/officeDocument/2006/relationships/tags" Target="../tags/tag429.xml"/><Relationship Id="rId2" Type="http://schemas.openxmlformats.org/officeDocument/2006/relationships/tags" Target="../tags/tag428.xml"/><Relationship Id="rId1" Type="http://schemas.openxmlformats.org/officeDocument/2006/relationships/tags" Target="../tags/tag427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192.xml"/><Relationship Id="rId4" Type="http://schemas.openxmlformats.org/officeDocument/2006/relationships/image" Target="../media/image34.jpeg"/><Relationship Id="rId3" Type="http://schemas.openxmlformats.org/officeDocument/2006/relationships/tags" Target="../tags/tag191.xml"/><Relationship Id="rId2" Type="http://schemas.openxmlformats.org/officeDocument/2006/relationships/tags" Target="../tags/tag190.xml"/><Relationship Id="rId1" Type="http://schemas.openxmlformats.org/officeDocument/2006/relationships/tags" Target="../tags/tag189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01.xml"/><Relationship Id="rId8" Type="http://schemas.openxmlformats.org/officeDocument/2006/relationships/tags" Target="../tags/tag200.xml"/><Relationship Id="rId7" Type="http://schemas.openxmlformats.org/officeDocument/2006/relationships/tags" Target="../tags/tag199.xml"/><Relationship Id="rId6" Type="http://schemas.openxmlformats.org/officeDocument/2006/relationships/tags" Target="../tags/tag198.xml"/><Relationship Id="rId5" Type="http://schemas.openxmlformats.org/officeDocument/2006/relationships/tags" Target="../tags/tag197.xml"/><Relationship Id="rId4" Type="http://schemas.openxmlformats.org/officeDocument/2006/relationships/tags" Target="../tags/tag196.xml"/><Relationship Id="rId3" Type="http://schemas.openxmlformats.org/officeDocument/2006/relationships/tags" Target="../tags/tag195.xml"/><Relationship Id="rId2" Type="http://schemas.openxmlformats.org/officeDocument/2006/relationships/tags" Target="../tags/tag194.xml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207.xml"/><Relationship Id="rId15" Type="http://schemas.openxmlformats.org/officeDocument/2006/relationships/image" Target="../media/image34.jpeg"/><Relationship Id="rId14" Type="http://schemas.openxmlformats.org/officeDocument/2006/relationships/tags" Target="../tags/tag206.xml"/><Relationship Id="rId13" Type="http://schemas.openxmlformats.org/officeDocument/2006/relationships/tags" Target="../tags/tag205.xml"/><Relationship Id="rId12" Type="http://schemas.openxmlformats.org/officeDocument/2006/relationships/tags" Target="../tags/tag204.xml"/><Relationship Id="rId11" Type="http://schemas.openxmlformats.org/officeDocument/2006/relationships/tags" Target="../tags/tag203.xml"/><Relationship Id="rId10" Type="http://schemas.openxmlformats.org/officeDocument/2006/relationships/tags" Target="../tags/tag202.xml"/><Relationship Id="rId1" Type="http://schemas.openxmlformats.org/officeDocument/2006/relationships/tags" Target="../tags/tag193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16.xml"/><Relationship Id="rId8" Type="http://schemas.openxmlformats.org/officeDocument/2006/relationships/tags" Target="../tags/tag215.xml"/><Relationship Id="rId7" Type="http://schemas.openxmlformats.org/officeDocument/2006/relationships/tags" Target="../tags/tag214.xml"/><Relationship Id="rId6" Type="http://schemas.openxmlformats.org/officeDocument/2006/relationships/tags" Target="../tags/tag213.xml"/><Relationship Id="rId5" Type="http://schemas.openxmlformats.org/officeDocument/2006/relationships/tags" Target="../tags/tag212.xml"/><Relationship Id="rId4" Type="http://schemas.openxmlformats.org/officeDocument/2006/relationships/tags" Target="../tags/tag211.xml"/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5" Type="http://schemas.openxmlformats.org/officeDocument/2006/relationships/notesSlide" Target="../notesSlides/notesSlide3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219.xml"/><Relationship Id="rId12" Type="http://schemas.openxmlformats.org/officeDocument/2006/relationships/image" Target="../media/image34.jpeg"/><Relationship Id="rId11" Type="http://schemas.openxmlformats.org/officeDocument/2006/relationships/tags" Target="../tags/tag218.xml"/><Relationship Id="rId10" Type="http://schemas.openxmlformats.org/officeDocument/2006/relationships/tags" Target="../tags/tag217.xml"/><Relationship Id="rId1" Type="http://schemas.openxmlformats.org/officeDocument/2006/relationships/tags" Target="../tags/tag208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27.xml"/><Relationship Id="rId8" Type="http://schemas.openxmlformats.org/officeDocument/2006/relationships/tags" Target="../tags/tag226.xml"/><Relationship Id="rId7" Type="http://schemas.openxmlformats.org/officeDocument/2006/relationships/image" Target="../media/image35.jpeg"/><Relationship Id="rId6" Type="http://schemas.openxmlformats.org/officeDocument/2006/relationships/tags" Target="../tags/tag225.xml"/><Relationship Id="rId5" Type="http://schemas.openxmlformats.org/officeDocument/2006/relationships/tags" Target="../tags/tag224.xml"/><Relationship Id="rId4" Type="http://schemas.openxmlformats.org/officeDocument/2006/relationships/tags" Target="../tags/tag223.xml"/><Relationship Id="rId3" Type="http://schemas.openxmlformats.org/officeDocument/2006/relationships/tags" Target="../tags/tag222.xml"/><Relationship Id="rId21" Type="http://schemas.openxmlformats.org/officeDocument/2006/relationships/notesSlide" Target="../notesSlides/notesSlide4.xml"/><Relationship Id="rId20" Type="http://schemas.openxmlformats.org/officeDocument/2006/relationships/slideLayout" Target="../slideLayouts/slideLayout7.xml"/><Relationship Id="rId2" Type="http://schemas.openxmlformats.org/officeDocument/2006/relationships/tags" Target="../tags/tag221.xml"/><Relationship Id="rId19" Type="http://schemas.openxmlformats.org/officeDocument/2006/relationships/tags" Target="../tags/tag234.xml"/><Relationship Id="rId18" Type="http://schemas.openxmlformats.org/officeDocument/2006/relationships/image" Target="../media/image34.jpeg"/><Relationship Id="rId17" Type="http://schemas.openxmlformats.org/officeDocument/2006/relationships/tags" Target="../tags/tag233.xml"/><Relationship Id="rId16" Type="http://schemas.openxmlformats.org/officeDocument/2006/relationships/image" Target="../media/image37.jpeg"/><Relationship Id="rId15" Type="http://schemas.openxmlformats.org/officeDocument/2006/relationships/tags" Target="../tags/tag232.xml"/><Relationship Id="rId14" Type="http://schemas.openxmlformats.org/officeDocument/2006/relationships/tags" Target="../tags/tag231.xml"/><Relationship Id="rId13" Type="http://schemas.openxmlformats.org/officeDocument/2006/relationships/tags" Target="../tags/tag230.xml"/><Relationship Id="rId12" Type="http://schemas.openxmlformats.org/officeDocument/2006/relationships/image" Target="../media/image36.jpeg"/><Relationship Id="rId11" Type="http://schemas.openxmlformats.org/officeDocument/2006/relationships/tags" Target="../tags/tag229.xml"/><Relationship Id="rId10" Type="http://schemas.openxmlformats.org/officeDocument/2006/relationships/tags" Target="../tags/tag228.xml"/><Relationship Id="rId1" Type="http://schemas.openxmlformats.org/officeDocument/2006/relationships/tags" Target="../tags/tag220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238.xml"/><Relationship Id="rId4" Type="http://schemas.openxmlformats.org/officeDocument/2006/relationships/image" Target="../media/image34.jpeg"/><Relationship Id="rId3" Type="http://schemas.openxmlformats.org/officeDocument/2006/relationships/tags" Target="../tags/tag237.xml"/><Relationship Id="rId2" Type="http://schemas.openxmlformats.org/officeDocument/2006/relationships/tags" Target="../tags/tag236.xml"/><Relationship Id="rId1" Type="http://schemas.openxmlformats.org/officeDocument/2006/relationships/tags" Target="../tags/tag235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47.xml"/><Relationship Id="rId8" Type="http://schemas.openxmlformats.org/officeDocument/2006/relationships/tags" Target="../tags/tag246.xml"/><Relationship Id="rId7" Type="http://schemas.openxmlformats.org/officeDocument/2006/relationships/tags" Target="../tags/tag245.xml"/><Relationship Id="rId6" Type="http://schemas.openxmlformats.org/officeDocument/2006/relationships/tags" Target="../tags/tag244.xml"/><Relationship Id="rId5" Type="http://schemas.openxmlformats.org/officeDocument/2006/relationships/tags" Target="../tags/tag243.xml"/><Relationship Id="rId4" Type="http://schemas.openxmlformats.org/officeDocument/2006/relationships/tags" Target="../tags/tag242.xml"/><Relationship Id="rId3" Type="http://schemas.openxmlformats.org/officeDocument/2006/relationships/tags" Target="../tags/tag241.xml"/><Relationship Id="rId2" Type="http://schemas.openxmlformats.org/officeDocument/2006/relationships/tags" Target="../tags/tag240.xml"/><Relationship Id="rId15" Type="http://schemas.openxmlformats.org/officeDocument/2006/relationships/notesSlide" Target="../notesSlides/notesSlide5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250.xml"/><Relationship Id="rId12" Type="http://schemas.openxmlformats.org/officeDocument/2006/relationships/image" Target="../media/image34.jpeg"/><Relationship Id="rId11" Type="http://schemas.openxmlformats.org/officeDocument/2006/relationships/tags" Target="../tags/tag249.xml"/><Relationship Id="rId10" Type="http://schemas.openxmlformats.org/officeDocument/2006/relationships/tags" Target="../tags/tag248.xml"/><Relationship Id="rId1" Type="http://schemas.openxmlformats.org/officeDocument/2006/relationships/tags" Target="../tags/tag239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59.xml"/><Relationship Id="rId8" Type="http://schemas.openxmlformats.org/officeDocument/2006/relationships/tags" Target="../tags/tag258.xml"/><Relationship Id="rId7" Type="http://schemas.openxmlformats.org/officeDocument/2006/relationships/tags" Target="../tags/tag257.xml"/><Relationship Id="rId6" Type="http://schemas.openxmlformats.org/officeDocument/2006/relationships/tags" Target="../tags/tag256.xml"/><Relationship Id="rId5" Type="http://schemas.openxmlformats.org/officeDocument/2006/relationships/tags" Target="../tags/tag255.xml"/><Relationship Id="rId4" Type="http://schemas.openxmlformats.org/officeDocument/2006/relationships/tags" Target="../tags/tag254.xml"/><Relationship Id="rId33" Type="http://schemas.openxmlformats.org/officeDocument/2006/relationships/slideLayout" Target="../slideLayouts/slideLayout7.xml"/><Relationship Id="rId32" Type="http://schemas.openxmlformats.org/officeDocument/2006/relationships/tags" Target="../tags/tag273.xml"/><Relationship Id="rId31" Type="http://schemas.openxmlformats.org/officeDocument/2006/relationships/image" Target="../media/image34.jpeg"/><Relationship Id="rId30" Type="http://schemas.openxmlformats.org/officeDocument/2006/relationships/tags" Target="../tags/tag272.xml"/><Relationship Id="rId3" Type="http://schemas.openxmlformats.org/officeDocument/2006/relationships/tags" Target="../tags/tag253.xml"/><Relationship Id="rId29" Type="http://schemas.openxmlformats.org/officeDocument/2006/relationships/image" Target="../media/image45.svg"/><Relationship Id="rId28" Type="http://schemas.openxmlformats.org/officeDocument/2006/relationships/image" Target="../media/image44.png"/><Relationship Id="rId27" Type="http://schemas.openxmlformats.org/officeDocument/2006/relationships/tags" Target="../tags/tag271.xml"/><Relationship Id="rId26" Type="http://schemas.openxmlformats.org/officeDocument/2006/relationships/tags" Target="../tags/tag270.xml"/><Relationship Id="rId25" Type="http://schemas.openxmlformats.org/officeDocument/2006/relationships/image" Target="../media/image43.svg"/><Relationship Id="rId24" Type="http://schemas.openxmlformats.org/officeDocument/2006/relationships/image" Target="../media/image42.png"/><Relationship Id="rId23" Type="http://schemas.openxmlformats.org/officeDocument/2006/relationships/tags" Target="../tags/tag269.xml"/><Relationship Id="rId22" Type="http://schemas.openxmlformats.org/officeDocument/2006/relationships/image" Target="../media/image41.svg"/><Relationship Id="rId21" Type="http://schemas.openxmlformats.org/officeDocument/2006/relationships/image" Target="../media/image40.png"/><Relationship Id="rId20" Type="http://schemas.openxmlformats.org/officeDocument/2006/relationships/tags" Target="../tags/tag268.xml"/><Relationship Id="rId2" Type="http://schemas.openxmlformats.org/officeDocument/2006/relationships/tags" Target="../tags/tag252.xml"/><Relationship Id="rId19" Type="http://schemas.openxmlformats.org/officeDocument/2006/relationships/image" Target="../media/image39.svg"/><Relationship Id="rId18" Type="http://schemas.openxmlformats.org/officeDocument/2006/relationships/image" Target="../media/image38.png"/><Relationship Id="rId17" Type="http://schemas.openxmlformats.org/officeDocument/2006/relationships/tags" Target="../tags/tag267.xml"/><Relationship Id="rId16" Type="http://schemas.openxmlformats.org/officeDocument/2006/relationships/tags" Target="../tags/tag266.xml"/><Relationship Id="rId15" Type="http://schemas.openxmlformats.org/officeDocument/2006/relationships/tags" Target="../tags/tag265.xml"/><Relationship Id="rId14" Type="http://schemas.openxmlformats.org/officeDocument/2006/relationships/tags" Target="../tags/tag264.xml"/><Relationship Id="rId13" Type="http://schemas.openxmlformats.org/officeDocument/2006/relationships/tags" Target="../tags/tag263.xml"/><Relationship Id="rId12" Type="http://schemas.openxmlformats.org/officeDocument/2006/relationships/tags" Target="../tags/tag262.xml"/><Relationship Id="rId11" Type="http://schemas.openxmlformats.org/officeDocument/2006/relationships/tags" Target="../tags/tag261.xml"/><Relationship Id="rId10" Type="http://schemas.openxmlformats.org/officeDocument/2006/relationships/tags" Target="../tags/tag260.xml"/><Relationship Id="rId1" Type="http://schemas.openxmlformats.org/officeDocument/2006/relationships/tags" Target="../tags/tag2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1"/>
            </p:custDataLst>
          </p:nvPr>
        </p:nvSpPr>
        <p:spPr>
          <a:xfrm>
            <a:off x="1474418" y="4648850"/>
            <a:ext cx="2880000" cy="504000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汇报人：</a:t>
            </a:r>
            <a:r>
              <a:rPr lang="zh-CN" altLang="en-US" dirty="0"/>
              <a:t>王千予</a:t>
            </a:r>
            <a:endParaRPr lang="zh-CN" altLang="en-US" dirty="0"/>
          </a:p>
        </p:txBody>
      </p:sp>
      <p:sp>
        <p:nvSpPr>
          <p:cNvPr id="4" name="标题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066820" y="2014698"/>
            <a:ext cx="5851284" cy="2128132"/>
          </a:xfrm>
        </p:spPr>
        <p:txBody>
          <a:bodyPr wrap="square">
            <a:normAutofit fontScale="90000"/>
          </a:bodyPr>
          <a:lstStyle/>
          <a:p>
            <a:r>
              <a:rPr lang="zh-CN" altLang="en-US" dirty="0"/>
              <a:t>开源项目健康度监控与可视化系统</a:t>
            </a:r>
            <a:endParaRPr lang="zh-CN" altLang="en-US" dirty="0"/>
          </a:p>
        </p:txBody>
      </p:sp>
      <p:sp>
        <p:nvSpPr>
          <p:cNvPr id="8" name="年份"/>
          <p:cNvSpPr>
            <a:spLocks noGrp="1"/>
          </p:cNvSpPr>
          <p:nvPr>
            <p:ph type="body" sz="quarter" idx="15"/>
            <p:custDataLst>
              <p:tags r:id="rId3"/>
            </p:custDataLst>
          </p:nvPr>
        </p:nvSpPr>
        <p:spPr>
          <a:xfrm>
            <a:off x="7817611" y="658262"/>
            <a:ext cx="2880000" cy="504000"/>
          </a:xfrm>
        </p:spPr>
        <p:txBody>
          <a:bodyPr wrap="square">
            <a:normAutofit/>
          </a:bodyPr>
          <a:lstStyle/>
          <a:p>
            <a:r>
              <a:rPr lang="en-US" altLang="zh-CN" dirty="0"/>
              <a:t>2024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 rotWithShape="1"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9" t="65400" r="52009" b="17800"/>
          <a:stretch>
            <a:fillRect/>
          </a:stretch>
        </p:blipFill>
        <p:spPr bwMode="auto">
          <a:xfrm>
            <a:off x="4354195" y="4535805"/>
            <a:ext cx="2434590" cy="73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时序数据的趋势分析</a:t>
            </a:r>
            <a:endParaRPr lang="zh-CN" altLang="en-US" dirty="0"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695960" y="1918018"/>
            <a:ext cx="3599046" cy="3585964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101600" sx="102000" sy="102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>
            <p:custDataLst>
              <p:tags r:id="rId3"/>
            </p:custDataLst>
          </p:nvPr>
        </p:nvSpPr>
        <p:spPr>
          <a:xfrm>
            <a:off x="4295140" y="1918018"/>
            <a:ext cx="3599046" cy="3585964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101600" sx="102000" sy="102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>
            <p:custDataLst>
              <p:tags r:id="rId4"/>
            </p:custDataLst>
          </p:nvPr>
        </p:nvSpPr>
        <p:spPr>
          <a:xfrm>
            <a:off x="2714625" y="3081338"/>
            <a:ext cx="1307101" cy="223453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kern="0" dirty="0">
                <a:solidFill>
                  <a:srgbClr val="262626"/>
                </a:solidFill>
                <a:latin typeface="+mn-ea"/>
                <a:cs typeface="+mn-ea"/>
              </a:rPr>
              <a:t>利用机器学习算法，如ARIMA或LSTM，对时序数据进行趋势预测，提前发现潜在问题。</a:t>
            </a:r>
            <a:endParaRPr lang="zh-CN" altLang="en-US" sz="1200" kern="0" dirty="0">
              <a:solidFill>
                <a:srgbClr val="262626"/>
              </a:solidFill>
              <a:latin typeface="+mn-ea"/>
              <a:cs typeface="+mn-ea"/>
            </a:endParaRPr>
          </a:p>
        </p:txBody>
      </p:sp>
      <p:sp>
        <p:nvSpPr>
          <p:cNvPr id="18" name="矩形 17"/>
          <p:cNvSpPr/>
          <p:nvPr>
            <p:custDataLst>
              <p:tags r:id="rId5"/>
            </p:custDataLst>
          </p:nvPr>
        </p:nvSpPr>
        <p:spPr>
          <a:xfrm>
            <a:off x="2714625" y="2351723"/>
            <a:ext cx="1307101" cy="65006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 dirty="0">
                <a:solidFill>
                  <a:schemeClr val="accent1"/>
                </a:solidFill>
                <a:latin typeface="+mn-ea"/>
                <a:cs typeface="+mn-ea"/>
              </a:rPr>
              <a:t>趋势预测模型</a:t>
            </a:r>
            <a:endParaRPr lang="zh-CN" altLang="en-US" sz="2000" b="1" kern="0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6"/>
            </p:custDataLst>
          </p:nvPr>
        </p:nvSpPr>
        <p:spPr>
          <a:xfrm>
            <a:off x="2718435" y="2199958"/>
            <a:ext cx="288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endParaRPr lang="zh-CN" altLang="en-US"/>
          </a:p>
        </p:txBody>
      </p:sp>
      <p:sp>
        <p:nvSpPr>
          <p:cNvPr id="20" name="矩形 19"/>
          <p:cNvSpPr/>
          <p:nvPr>
            <p:custDataLst>
              <p:tags r:id="rId7"/>
            </p:custDataLst>
          </p:nvPr>
        </p:nvSpPr>
        <p:spPr>
          <a:xfrm>
            <a:off x="6315075" y="3081338"/>
            <a:ext cx="1307101" cy="223453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kern="0" dirty="0">
                <a:solidFill>
                  <a:srgbClr val="262626"/>
                </a:solidFill>
                <a:latin typeface="+mn-ea"/>
                <a:cs typeface="+mn-ea"/>
              </a:rPr>
              <a:t>通过统计分析和模式识别技术，实时监控数据流，快速识别出数据中的异常趋势。</a:t>
            </a:r>
            <a:endParaRPr lang="zh-CN" altLang="en-US" sz="1200" kern="0" dirty="0">
              <a:solidFill>
                <a:srgbClr val="262626"/>
              </a:solidFill>
              <a:latin typeface="+mn-ea"/>
              <a:cs typeface="+mn-ea"/>
            </a:endParaRPr>
          </a:p>
        </p:txBody>
      </p:sp>
      <p:sp>
        <p:nvSpPr>
          <p:cNvPr id="21" name="矩形 20"/>
          <p:cNvSpPr/>
          <p:nvPr>
            <p:custDataLst>
              <p:tags r:id="rId8"/>
            </p:custDataLst>
          </p:nvPr>
        </p:nvSpPr>
        <p:spPr>
          <a:xfrm>
            <a:off x="6315075" y="2351723"/>
            <a:ext cx="1307101" cy="65006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>
                <a:solidFill>
                  <a:schemeClr val="accent1"/>
                </a:solidFill>
                <a:latin typeface="+mn-ea"/>
                <a:cs typeface="+mn-ea"/>
              </a:rPr>
              <a:t>异常检测机制</a:t>
            </a:r>
            <a:endParaRPr lang="zh-CN" altLang="en-US" sz="20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2" name="矩形 21"/>
          <p:cNvSpPr/>
          <p:nvPr>
            <p:custDataLst>
              <p:tags r:id="rId9"/>
            </p:custDataLst>
          </p:nvPr>
        </p:nvSpPr>
        <p:spPr>
          <a:xfrm>
            <a:off x="6318885" y="2199958"/>
            <a:ext cx="288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endParaRPr lang="zh-CN" altLang="en-US"/>
          </a:p>
        </p:txBody>
      </p:sp>
      <p:sp>
        <p:nvSpPr>
          <p:cNvPr id="23" name="矩形 22"/>
          <p:cNvSpPr/>
          <p:nvPr>
            <p:custDataLst>
              <p:tags r:id="rId10"/>
            </p:custDataLst>
          </p:nvPr>
        </p:nvSpPr>
        <p:spPr>
          <a:xfrm>
            <a:off x="7896860" y="1918018"/>
            <a:ext cx="3599046" cy="3585964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101600" sx="102000" sy="102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>
            <p:custDataLst>
              <p:tags r:id="rId11"/>
            </p:custDataLst>
          </p:nvPr>
        </p:nvSpPr>
        <p:spPr>
          <a:xfrm>
            <a:off x="9915525" y="3081338"/>
            <a:ext cx="1307101" cy="223453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kern="0" dirty="0">
                <a:solidFill>
                  <a:srgbClr val="262626"/>
                </a:solidFill>
                <a:latin typeface="+mn-ea"/>
                <a:cs typeface="+mn-ea"/>
              </a:rPr>
              <a:t>采用图表和图形展示时序数据的趋势变化，如使用折线图或热图，帮助用户直观理解数据走向。</a:t>
            </a:r>
            <a:endParaRPr lang="zh-CN" altLang="en-US" sz="1200" kern="0" dirty="0">
              <a:solidFill>
                <a:srgbClr val="262626"/>
              </a:solidFill>
              <a:latin typeface="+mn-ea"/>
              <a:cs typeface="+mn-ea"/>
            </a:endParaRPr>
          </a:p>
        </p:txBody>
      </p:sp>
      <p:sp>
        <p:nvSpPr>
          <p:cNvPr id="26" name="矩形 25"/>
          <p:cNvSpPr/>
          <p:nvPr>
            <p:custDataLst>
              <p:tags r:id="rId12"/>
            </p:custDataLst>
          </p:nvPr>
        </p:nvSpPr>
        <p:spPr>
          <a:xfrm>
            <a:off x="9915525" y="2351723"/>
            <a:ext cx="1307101" cy="65006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>
                <a:solidFill>
                  <a:schemeClr val="accent1"/>
                </a:solidFill>
                <a:latin typeface="+mn-ea"/>
                <a:cs typeface="+mn-ea"/>
              </a:rPr>
              <a:t>可视化展示工具</a:t>
            </a:r>
            <a:endParaRPr lang="zh-CN" altLang="en-US" sz="20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7" name="矩形 26"/>
          <p:cNvSpPr/>
          <p:nvPr>
            <p:custDataLst>
              <p:tags r:id="rId13"/>
            </p:custDataLst>
          </p:nvPr>
        </p:nvSpPr>
        <p:spPr>
          <a:xfrm>
            <a:off x="9919335" y="2199958"/>
            <a:ext cx="288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 rotWithShape="1">
          <a:blip r:embed="rId1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9" t="65400" r="52009" b="17800"/>
          <a:stretch>
            <a:fillRect/>
          </a:stretch>
        </p:blipFill>
        <p:spPr bwMode="auto">
          <a:xfrm>
            <a:off x="9941560" y="253365"/>
            <a:ext cx="211582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497372" y="3253723"/>
            <a:ext cx="5289877" cy="2350781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图分析与可视化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1494973" y="1946604"/>
            <a:ext cx="4601028" cy="1224000"/>
          </a:xfrm>
        </p:spPr>
        <p:txBody>
          <a:bodyPr wrap="none">
            <a:normAutofit/>
          </a:bodyPr>
          <a:lstStyle/>
          <a:p>
            <a:r>
              <a:rPr lang="en-US" altLang="zh-CN" dirty="0"/>
              <a:t>03</a:t>
            </a:r>
            <a:endParaRPr lang="en-US" altLang="zh-CN" dirty="0"/>
          </a:p>
        </p:txBody>
      </p:sp>
      <p:pic>
        <p:nvPicPr>
          <p:cNvPr id="2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9" t="65400" r="52009" b="17800"/>
          <a:stretch>
            <a:fillRect/>
          </a:stretch>
        </p:blipFill>
        <p:spPr bwMode="auto">
          <a:xfrm>
            <a:off x="426720" y="382270"/>
            <a:ext cx="211582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443155" y="311324"/>
            <a:ext cx="7228617" cy="704850"/>
          </a:xfrm>
        </p:spPr>
        <p:txBody>
          <a:bodyPr lIns="0" tIns="0" rIns="0" bIns="0" anchor="b" anchorCtr="0">
            <a:normAutofit/>
          </a:bodyPr>
          <a:lstStyle/>
          <a:p>
            <a:r>
              <a:rPr lang="zh-CN" altLang="en-US" dirty="0"/>
              <a:t>构建贡献者网络图</a:t>
            </a:r>
            <a:endParaRPr lang="zh-CN" altLang="en-US" dirty="0"/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1371523" y="1999029"/>
            <a:ext cx="2511952" cy="139025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在贡献者网络图中，每个贡献者代表一个节点，通过他们的协作关系相互连接。</a:t>
            </a:r>
            <a:endParaRPr lang="zh-CN" altLang="en-US" sz="12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2" name="矩形 11"/>
          <p:cNvSpPr/>
          <p:nvPr>
            <p:custDataLst>
              <p:tags r:id="rId3"/>
            </p:custDataLst>
          </p:nvPr>
        </p:nvSpPr>
        <p:spPr>
          <a:xfrm>
            <a:off x="1826154" y="1536143"/>
            <a:ext cx="2059071" cy="36768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确定网络节点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4837136" y="1999029"/>
            <a:ext cx="2511952" cy="139025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通过分析代码提交记录，确定贡献者之间的直接协作关系，为绘制网络图提供数据支持。</a:t>
            </a:r>
            <a:endParaRPr lang="zh-CN" altLang="en-US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4" name="矩形 13"/>
          <p:cNvSpPr/>
          <p:nvPr>
            <p:custDataLst>
              <p:tags r:id="rId5"/>
            </p:custDataLst>
          </p:nvPr>
        </p:nvSpPr>
        <p:spPr>
          <a:xfrm>
            <a:off x="5289863" y="1536143"/>
            <a:ext cx="2059071" cy="36768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分析协作关系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5" name="矩形 14"/>
          <p:cNvSpPr/>
          <p:nvPr>
            <p:custDataLst>
              <p:tags r:id="rId6"/>
            </p:custDataLst>
          </p:nvPr>
        </p:nvSpPr>
        <p:spPr>
          <a:xfrm>
            <a:off x="8304655" y="1999029"/>
            <a:ext cx="2511952" cy="139025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使用图论算法，如Force-Directed Layout，将数据可视化为直观的网络图，展示项目协作模式。</a:t>
            </a:r>
            <a:endParaRPr lang="zh-CN" altLang="en-US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7"/>
            </p:custDataLst>
          </p:nvPr>
        </p:nvSpPr>
        <p:spPr>
          <a:xfrm>
            <a:off x="8754842" y="1536143"/>
            <a:ext cx="2059071" cy="36768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可视化网络结构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2" name="矩形 21"/>
          <p:cNvSpPr/>
          <p:nvPr>
            <p:custDataLst>
              <p:tags r:id="rId8"/>
            </p:custDataLst>
          </p:nvPr>
        </p:nvSpPr>
        <p:spPr>
          <a:xfrm>
            <a:off x="1371523" y="4468390"/>
            <a:ext cx="2511952" cy="139025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通过网络图的中心性分析，识别出对项目贡献最大的关键贡献者，突出他们在网络中的位置。</a:t>
            </a:r>
            <a:endParaRPr lang="zh-CN" altLang="en-US" sz="12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3" name="矩形 22"/>
          <p:cNvSpPr/>
          <p:nvPr>
            <p:custDataLst>
              <p:tags r:id="rId9"/>
            </p:custDataLst>
          </p:nvPr>
        </p:nvSpPr>
        <p:spPr>
          <a:xfrm>
            <a:off x="1824250" y="4019473"/>
            <a:ext cx="2059071" cy="36768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识别关键贡献者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4" name="矩形 23"/>
          <p:cNvSpPr/>
          <p:nvPr>
            <p:custDataLst>
              <p:tags r:id="rId10"/>
            </p:custDataLst>
          </p:nvPr>
        </p:nvSpPr>
        <p:spPr>
          <a:xfrm>
            <a:off x="4837136" y="4468390"/>
            <a:ext cx="2511952" cy="139025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通过网络图的连通性和节点大小，展示不同贡献者在项目中的影响力和活跃度。</a:t>
            </a:r>
            <a:endParaRPr lang="zh-CN" altLang="en-US" sz="12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5" name="矩形 24"/>
          <p:cNvSpPr/>
          <p:nvPr>
            <p:custDataLst>
              <p:tags r:id="rId11"/>
            </p:custDataLst>
          </p:nvPr>
        </p:nvSpPr>
        <p:spPr>
          <a:xfrm>
            <a:off x="5289863" y="4019473"/>
            <a:ext cx="2059071" cy="36768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展示贡献者影响力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26" name="图形 1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75333" y="1609798"/>
            <a:ext cx="322561" cy="322561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69618" y="4091223"/>
            <a:ext cx="323831" cy="323831"/>
          </a:xfrm>
          <a:prstGeom prst="rect">
            <a:avLst/>
          </a:prstGeom>
        </p:spPr>
      </p:pic>
      <p:pic>
        <p:nvPicPr>
          <p:cNvPr id="30" name="图形 29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837136" y="4091223"/>
            <a:ext cx="323831" cy="323831"/>
          </a:xfrm>
          <a:prstGeom prst="rect">
            <a:avLst/>
          </a:prstGeom>
        </p:spPr>
      </p:pic>
      <p:pic>
        <p:nvPicPr>
          <p:cNvPr id="28" name="图形 23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299575" y="1609163"/>
            <a:ext cx="323895" cy="323895"/>
          </a:xfrm>
          <a:prstGeom prst="rect">
            <a:avLst/>
          </a:prstGeom>
        </p:spPr>
      </p:pic>
      <p:pic>
        <p:nvPicPr>
          <p:cNvPr id="29" name="图形 18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837136" y="1609163"/>
            <a:ext cx="326384" cy="323594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>
            <p:custDataLst>
              <p:tags r:id="rId27"/>
            </p:custDataLst>
          </p:nvPr>
        </p:nvPicPr>
        <p:blipFill rotWithShape="1">
          <a:blip r:embed="rId2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9" t="65400" r="52009" b="17800"/>
          <a:stretch>
            <a:fillRect/>
          </a:stretch>
        </p:blipFill>
        <p:spPr bwMode="auto">
          <a:xfrm>
            <a:off x="9941560" y="253365"/>
            <a:ext cx="211582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2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5960" y="360045"/>
            <a:ext cx="7201535" cy="720090"/>
          </a:xfrm>
        </p:spPr>
        <p:txBody>
          <a:bodyPr/>
          <a:lstStyle/>
          <a:p>
            <a:r>
              <a:rPr lang="zh-CN" altLang="en-US"/>
              <a:t>贡献者网络结构的可视化</a:t>
            </a:r>
            <a:endParaRPr lang="zh-CN" altLang="en-US"/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1606624" y="1883470"/>
            <a:ext cx="4363470" cy="66265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通过图可视化技术，清晰展示开源项目中各贡献者之间的协作关系和互动频率。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1605988" y="1514620"/>
            <a:ext cx="4363704" cy="3688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dirty="0">
                <a:solidFill>
                  <a:schemeClr val="accent1"/>
                </a:solidFill>
                <a:latin typeface="+mn-ea"/>
                <a:cs typeface="+mn-ea"/>
              </a:rPr>
              <a:t>展示贡献者关系</a:t>
            </a:r>
            <a:endParaRPr lang="zh-CN" altLang="en-US" sz="22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705486" y="1580759"/>
            <a:ext cx="604602" cy="60460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accent1"/>
                </a:solidFill>
                <a:latin typeface="+mn-ea"/>
                <a:cs typeface="+mn-ea"/>
              </a:rPr>
              <a:t>01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1605988" y="3089862"/>
            <a:ext cx="4363470" cy="66265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利用网络分析，识别出项目中的关键贡献者，即那些对项目贡献最大、连接最广泛的开发者。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6" name="矩形 15"/>
          <p:cNvSpPr/>
          <p:nvPr>
            <p:custDataLst>
              <p:tags r:id="rId6"/>
            </p:custDataLst>
          </p:nvPr>
        </p:nvSpPr>
        <p:spPr>
          <a:xfrm>
            <a:off x="1605352" y="2710202"/>
            <a:ext cx="4363704" cy="3688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>
                <a:solidFill>
                  <a:schemeClr val="accent1"/>
                </a:solidFill>
                <a:latin typeface="+mn-ea"/>
                <a:cs typeface="+mn-ea"/>
              </a:rPr>
              <a:t>识别关键贡献者</a:t>
            </a:r>
            <a:endParaRPr lang="zh-CN" altLang="en-US" sz="22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8" name="矩形 17"/>
          <p:cNvSpPr/>
          <p:nvPr>
            <p:custDataLst>
              <p:tags r:id="rId7"/>
            </p:custDataLst>
          </p:nvPr>
        </p:nvSpPr>
        <p:spPr>
          <a:xfrm>
            <a:off x="704850" y="2757262"/>
            <a:ext cx="604602" cy="60460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accent1"/>
                </a:solidFill>
                <a:latin typeface="+mn-ea"/>
                <a:cs typeface="+mn-ea"/>
              </a:rPr>
              <a:t>02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8"/>
            </p:custDataLst>
          </p:nvPr>
        </p:nvSpPr>
        <p:spPr>
          <a:xfrm>
            <a:off x="1605352" y="4296891"/>
            <a:ext cx="4363470" cy="66265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通过社区检测算法，可视化揭示开源项目社区的结构，如核心团队、外围参与者等。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0" name="矩形 19"/>
          <p:cNvSpPr/>
          <p:nvPr>
            <p:custDataLst>
              <p:tags r:id="rId9"/>
            </p:custDataLst>
          </p:nvPr>
        </p:nvSpPr>
        <p:spPr>
          <a:xfrm>
            <a:off x="1605352" y="3926133"/>
            <a:ext cx="4363704" cy="3688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>
                <a:solidFill>
                  <a:schemeClr val="accent1"/>
                </a:solidFill>
                <a:latin typeface="+mn-ea"/>
                <a:cs typeface="+mn-ea"/>
              </a:rPr>
              <a:t>揭示社区结构</a:t>
            </a:r>
            <a:endParaRPr lang="zh-CN" altLang="en-US" sz="22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3" name="矩形 22"/>
          <p:cNvSpPr/>
          <p:nvPr>
            <p:custDataLst>
              <p:tags r:id="rId10"/>
            </p:custDataLst>
          </p:nvPr>
        </p:nvSpPr>
        <p:spPr>
          <a:xfrm>
            <a:off x="704850" y="3971922"/>
            <a:ext cx="604602" cy="60460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accent1"/>
                </a:solidFill>
                <a:latin typeface="+mn-ea"/>
                <a:cs typeface="+mn-ea"/>
              </a:rPr>
              <a:t>03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4" name="矩形 23"/>
          <p:cNvSpPr/>
          <p:nvPr>
            <p:custDataLst>
              <p:tags r:id="rId11"/>
            </p:custDataLst>
          </p:nvPr>
        </p:nvSpPr>
        <p:spPr>
          <a:xfrm>
            <a:off x="1607260" y="5503919"/>
            <a:ext cx="4363471" cy="66265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实时更新贡献者网络，帮助监控项目贡献者的变化趋势，如新晋贡献者和活跃度变化。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5" name="矩形 24"/>
          <p:cNvSpPr/>
          <p:nvPr>
            <p:custDataLst>
              <p:tags r:id="rId12"/>
            </p:custDataLst>
          </p:nvPr>
        </p:nvSpPr>
        <p:spPr>
          <a:xfrm>
            <a:off x="1606624" y="5119171"/>
            <a:ext cx="4363703" cy="3688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>
                <a:solidFill>
                  <a:schemeClr val="accent1"/>
                </a:solidFill>
                <a:latin typeface="+mn-ea"/>
                <a:cs typeface="+mn-ea"/>
              </a:rPr>
              <a:t>追踪贡献者动态</a:t>
            </a:r>
            <a:endParaRPr lang="zh-CN" altLang="en-US" sz="22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6" name="矩形 25"/>
          <p:cNvSpPr/>
          <p:nvPr>
            <p:custDataLst>
              <p:tags r:id="rId13"/>
            </p:custDataLst>
          </p:nvPr>
        </p:nvSpPr>
        <p:spPr>
          <a:xfrm>
            <a:off x="706122" y="5152876"/>
            <a:ext cx="604602" cy="60460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accent1"/>
                </a:solidFill>
                <a:latin typeface="+mn-ea"/>
                <a:cs typeface="+mn-ea"/>
              </a:rPr>
              <a:t>04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 rotWithShape="1">
          <a:blip r:embed="rId1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9" t="65400" r="52009" b="17800"/>
          <a:stretch>
            <a:fillRect/>
          </a:stretch>
        </p:blipFill>
        <p:spPr bwMode="auto">
          <a:xfrm>
            <a:off x="9941560" y="253365"/>
            <a:ext cx="211582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6070600" y="2289175"/>
            <a:ext cx="5986780" cy="286385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497372" y="3253723"/>
            <a:ext cx="5289877" cy="2350781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前端展示与可视化界面搭建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1494973" y="1946604"/>
            <a:ext cx="4601028" cy="1224000"/>
          </a:xfrm>
        </p:spPr>
        <p:txBody>
          <a:bodyPr wrap="none">
            <a:normAutofit/>
          </a:bodyPr>
          <a:lstStyle/>
          <a:p>
            <a:r>
              <a:rPr lang="en-US" altLang="zh-CN" dirty="0"/>
              <a:t>04</a:t>
            </a:r>
            <a:endParaRPr lang="en-US" altLang="zh-CN" dirty="0"/>
          </a:p>
        </p:txBody>
      </p:sp>
      <p:pic>
        <p:nvPicPr>
          <p:cNvPr id="2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9" t="65400" r="52009" b="17800"/>
          <a:stretch>
            <a:fillRect/>
          </a:stretch>
        </p:blipFill>
        <p:spPr bwMode="auto">
          <a:xfrm>
            <a:off x="426720" y="382270"/>
            <a:ext cx="211582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69265" y="661881"/>
            <a:ext cx="2309495" cy="2947248"/>
          </a:xfrm>
        </p:spPr>
        <p:txBody>
          <a:bodyPr anchor="ctr">
            <a:normAutofit/>
          </a:bodyPr>
          <a:lstStyle/>
          <a:p>
            <a:pPr algn="ctr"/>
            <a:r>
              <a:rPr lang="zh-CN" altLang="en-US" dirty="0"/>
              <a:t>功能</a:t>
            </a:r>
            <a:r>
              <a:rPr lang="zh-CN" altLang="en-US" dirty="0"/>
              <a:t>模块</a:t>
            </a:r>
            <a:endParaRPr lang="zh-CN" altLang="en-US" dirty="0"/>
          </a:p>
        </p:txBody>
      </p:sp>
      <p:sp>
        <p:nvSpPr>
          <p:cNvPr id="5" name="Rectangle 41757_#color-886&amp;3357"/>
          <p:cNvSpPr/>
          <p:nvPr>
            <p:custDataLst>
              <p:tags r:id="rId2"/>
            </p:custDataLst>
          </p:nvPr>
        </p:nvSpPr>
        <p:spPr>
          <a:xfrm>
            <a:off x="3173605" y="1977568"/>
            <a:ext cx="1802340" cy="3398453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3410132" y="2242707"/>
            <a:ext cx="1340048" cy="46224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accent1"/>
                </a:solidFill>
                <a:latin typeface="+mn-ea"/>
                <a:cs typeface="+mn-ea"/>
              </a:rPr>
              <a:t>01</a:t>
            </a:r>
            <a:endParaRPr lang="zh-CN" altLang="en-US" sz="3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3410132" y="3398638"/>
            <a:ext cx="1340321" cy="181846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30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选择React或Vue等现代前端框架，快速构建用户界面，提高开发效率和应用性能。</a:t>
            </a:r>
            <a:endParaRPr lang="zh-CN" altLang="en-US" sz="130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3410132" y="2741830"/>
            <a:ext cx="1339668" cy="62040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选择合适的前端框架</a:t>
            </a:r>
            <a:endParaRPr lang="zh-CN" altLang="en-US" sz="1600" b="1">
              <a:solidFill>
                <a:schemeClr val="dk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4" name="Rectangle 41757_#color-886&amp;3357"/>
          <p:cNvSpPr/>
          <p:nvPr>
            <p:custDataLst>
              <p:tags r:id="rId6"/>
            </p:custDataLst>
          </p:nvPr>
        </p:nvSpPr>
        <p:spPr>
          <a:xfrm>
            <a:off x="5358302" y="1976932"/>
            <a:ext cx="1802340" cy="3399214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 dirty="0"/>
          </a:p>
        </p:txBody>
      </p:sp>
      <p:sp>
        <p:nvSpPr>
          <p:cNvPr id="23" name="矩形 22"/>
          <p:cNvSpPr/>
          <p:nvPr>
            <p:custDataLst>
              <p:tags r:id="rId7"/>
            </p:custDataLst>
          </p:nvPr>
        </p:nvSpPr>
        <p:spPr>
          <a:xfrm>
            <a:off x="5594193" y="2242707"/>
            <a:ext cx="1340048" cy="46224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accent1"/>
                </a:solidFill>
                <a:latin typeface="+mn-ea"/>
                <a:cs typeface="+mn-ea"/>
              </a:rPr>
              <a:t>02</a:t>
            </a:r>
            <a:endParaRPr lang="zh-CN" altLang="en-US" sz="3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5" name="矩形 24"/>
          <p:cNvSpPr/>
          <p:nvPr>
            <p:custDataLst>
              <p:tags r:id="rId8"/>
            </p:custDataLst>
          </p:nvPr>
        </p:nvSpPr>
        <p:spPr>
          <a:xfrm>
            <a:off x="5594193" y="3398638"/>
            <a:ext cx="1340321" cy="181846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30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通过CSS媒体查询和框架的响应式组件，确保界面在不同设备上均有良好的显示效果。</a:t>
            </a:r>
            <a:endParaRPr lang="zh-CN" altLang="en-US" sz="130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7" name="矩形 26"/>
          <p:cNvSpPr/>
          <p:nvPr>
            <p:custDataLst>
              <p:tags r:id="rId9"/>
            </p:custDataLst>
          </p:nvPr>
        </p:nvSpPr>
        <p:spPr>
          <a:xfrm>
            <a:off x="5594193" y="2741830"/>
            <a:ext cx="1340048" cy="62040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实现响应式设计</a:t>
            </a:r>
            <a:endParaRPr lang="zh-CN" altLang="en-US" sz="1600" b="1">
              <a:solidFill>
                <a:schemeClr val="dk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9" name="Rectangle 41757_#color-886&amp;3357"/>
          <p:cNvSpPr/>
          <p:nvPr>
            <p:custDataLst>
              <p:tags r:id="rId10"/>
            </p:custDataLst>
          </p:nvPr>
        </p:nvSpPr>
        <p:spPr>
          <a:xfrm>
            <a:off x="7542363" y="1976932"/>
            <a:ext cx="1802340" cy="3399214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29" name="矩形 28"/>
          <p:cNvSpPr/>
          <p:nvPr>
            <p:custDataLst>
              <p:tags r:id="rId11"/>
            </p:custDataLst>
          </p:nvPr>
        </p:nvSpPr>
        <p:spPr>
          <a:xfrm>
            <a:off x="7778890" y="2242707"/>
            <a:ext cx="1340048" cy="46224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accent1"/>
                </a:solidFill>
                <a:latin typeface="+mn-ea"/>
                <a:cs typeface="+mn-ea"/>
              </a:rPr>
              <a:t>03</a:t>
            </a:r>
            <a:endParaRPr lang="zh-CN" altLang="en-US" sz="3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30" name="矩形 29"/>
          <p:cNvSpPr/>
          <p:nvPr>
            <p:custDataLst>
              <p:tags r:id="rId12"/>
            </p:custDataLst>
          </p:nvPr>
        </p:nvSpPr>
        <p:spPr>
          <a:xfrm>
            <a:off x="7778890" y="3398638"/>
            <a:ext cx="1340321" cy="181846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30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使用Chart.js或D3.js等图表库，将数据可视化，直观展示开源项目的健康度指标。</a:t>
            </a:r>
            <a:endParaRPr lang="zh-CN" altLang="en-US" sz="130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1" name="矩形 30"/>
          <p:cNvSpPr/>
          <p:nvPr>
            <p:custDataLst>
              <p:tags r:id="rId13"/>
            </p:custDataLst>
          </p:nvPr>
        </p:nvSpPr>
        <p:spPr>
          <a:xfrm>
            <a:off x="7778890" y="2741830"/>
            <a:ext cx="1340048" cy="62040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集成图表库</a:t>
            </a:r>
            <a:endParaRPr lang="zh-CN" altLang="en-US" sz="1600" b="1">
              <a:solidFill>
                <a:schemeClr val="dk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9" name="Rectangle 41757_#color-886&amp;3357"/>
          <p:cNvSpPr/>
          <p:nvPr>
            <p:custDataLst>
              <p:tags r:id="rId14"/>
            </p:custDataLst>
          </p:nvPr>
        </p:nvSpPr>
        <p:spPr>
          <a:xfrm>
            <a:off x="9727060" y="1976932"/>
            <a:ext cx="1802340" cy="3399214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32" name="矩形 31"/>
          <p:cNvSpPr/>
          <p:nvPr>
            <p:custDataLst>
              <p:tags r:id="rId15"/>
            </p:custDataLst>
          </p:nvPr>
        </p:nvSpPr>
        <p:spPr>
          <a:xfrm>
            <a:off x="9963587" y="2242707"/>
            <a:ext cx="1340049" cy="46224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accent1"/>
                </a:solidFill>
                <a:latin typeface="+mn-ea"/>
                <a:cs typeface="+mn-ea"/>
              </a:rPr>
              <a:t>04</a:t>
            </a:r>
            <a:endParaRPr lang="zh-CN" altLang="en-US" sz="3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33" name="矩形 32"/>
          <p:cNvSpPr/>
          <p:nvPr>
            <p:custDataLst>
              <p:tags r:id="rId16"/>
            </p:custDataLst>
          </p:nvPr>
        </p:nvSpPr>
        <p:spPr>
          <a:xfrm>
            <a:off x="9963587" y="3398638"/>
            <a:ext cx="1340322" cy="181846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30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利用前端技术如Ajax和WebSocket实现动态内容更新，提升用户交互的流畅性和实时性。</a:t>
            </a:r>
            <a:endParaRPr lang="zh-CN" altLang="en-US" sz="130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4" name="矩形 33"/>
          <p:cNvSpPr/>
          <p:nvPr>
            <p:custDataLst>
              <p:tags r:id="rId17"/>
            </p:custDataLst>
          </p:nvPr>
        </p:nvSpPr>
        <p:spPr>
          <a:xfrm>
            <a:off x="9963587" y="2741830"/>
            <a:ext cx="1340049" cy="62040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优化用户交互体验</a:t>
            </a:r>
            <a:endParaRPr lang="zh-CN" altLang="en-US" sz="1600" b="1">
              <a:solidFill>
                <a:schemeClr val="dk1">
                  <a:lumMod val="100000"/>
                </a:schemeClr>
              </a:solidFill>
              <a:latin typeface="+mn-ea"/>
              <a:cs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18"/>
            </p:custDataLst>
          </p:nvPr>
        </p:nvPicPr>
        <p:blipFill rotWithShape="1">
          <a:blip r:embed="rId1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9" t="65400" r="52009" b="17800"/>
          <a:stretch>
            <a:fillRect/>
          </a:stretch>
        </p:blipFill>
        <p:spPr bwMode="auto">
          <a:xfrm>
            <a:off x="9941560" y="253365"/>
            <a:ext cx="211582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时序数据的交互式图表展示</a:t>
            </a:r>
            <a:endParaRPr lang="zh-CN" altLang="en-US"/>
          </a:p>
        </p:txBody>
      </p:sp>
      <p:sp>
        <p:nvSpPr>
          <p:cNvPr id="15" name="等腰三角形 14"/>
          <p:cNvSpPr/>
          <p:nvPr>
            <p:custDataLst>
              <p:tags r:id="rId2"/>
            </p:custDataLst>
          </p:nvPr>
        </p:nvSpPr>
        <p:spPr>
          <a:xfrm>
            <a:off x="9578540" y="495564"/>
            <a:ext cx="1024833" cy="792008"/>
          </a:xfrm>
          <a:prstGeom prst="triangle">
            <a:avLst>
              <a:gd name="adj" fmla="val 8259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9" t="65400" r="52009" b="17800"/>
          <a:stretch>
            <a:fillRect/>
          </a:stretch>
        </p:blipFill>
        <p:spPr bwMode="auto">
          <a:xfrm>
            <a:off x="9941560" y="253365"/>
            <a:ext cx="211582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81305" y="1983740"/>
            <a:ext cx="4973320" cy="27203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254625" y="1625600"/>
            <a:ext cx="6766560" cy="360616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贡献者网络数据的可视化展示</a:t>
            </a:r>
            <a:endParaRPr lang="zh-CN" altLang="en-US"/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695960" y="1416072"/>
            <a:ext cx="3358599" cy="4643712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9525">
            <a:solidFill>
              <a:schemeClr val="tx1">
                <a:lumMod val="40000"/>
                <a:lumOff val="60000"/>
                <a:alpha val="20000"/>
              </a:schemeClr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olidFill>
                <a:schemeClr val="bg1"/>
              </a:solidFill>
              <a:latin typeface="+mn-ea"/>
              <a:sym typeface="MiSans Normal" panose="00000500000000000000" charset="-122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4417279" y="1416072"/>
            <a:ext cx="3358599" cy="4643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>
                <a:alpha val="50000"/>
              </a:schemeClr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olidFill>
                <a:schemeClr val="bg1"/>
              </a:solidFill>
              <a:latin typeface="+mn-ea"/>
              <a:sym typeface="MiSans Normal" panose="00000500000000000000" charset="-122"/>
            </a:endParaRPr>
          </a:p>
        </p:txBody>
      </p: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8137963" y="1416072"/>
            <a:ext cx="3358599" cy="4643712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9525">
            <a:solidFill>
              <a:schemeClr val="tx1">
                <a:lumMod val="40000"/>
                <a:lumOff val="60000"/>
                <a:alpha val="20000"/>
              </a:schemeClr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olidFill>
                <a:schemeClr val="bg1"/>
              </a:solidFill>
              <a:latin typeface="+mn-ea"/>
              <a:sym typeface="MiSans Normal" panose="00000500000000000000" charset="-122"/>
            </a:endParaRPr>
          </a:p>
        </p:txBody>
      </p:sp>
      <p:sp>
        <p:nvSpPr>
          <p:cNvPr id="21" name="矩形 20"/>
          <p:cNvSpPr/>
          <p:nvPr>
            <p:custDataLst>
              <p:tags r:id="rId5"/>
            </p:custDataLst>
          </p:nvPr>
        </p:nvSpPr>
        <p:spPr>
          <a:xfrm>
            <a:off x="1052851" y="3505980"/>
            <a:ext cx="2661228" cy="5327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贡献者活跃度图表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2" name="矩形 21"/>
          <p:cNvSpPr/>
          <p:nvPr>
            <p:custDataLst>
              <p:tags r:id="rId6"/>
            </p:custDataLst>
          </p:nvPr>
        </p:nvSpPr>
        <p:spPr>
          <a:xfrm>
            <a:off x="1052216" y="4139112"/>
            <a:ext cx="2661864" cy="18350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通过柱状图或折线图展示各贡献者提交代码的频率，直观反映活跃度。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3" name="矩形 22"/>
          <p:cNvSpPr/>
          <p:nvPr>
            <p:custDataLst>
              <p:tags r:id="rId7"/>
            </p:custDataLst>
          </p:nvPr>
        </p:nvSpPr>
        <p:spPr>
          <a:xfrm>
            <a:off x="4774170" y="3505980"/>
            <a:ext cx="2659955" cy="53278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FFFF"/>
                </a:solidFill>
                <a:latin typeface="+mn-ea"/>
                <a:cs typeface="+mn-ea"/>
              </a:rPr>
              <a:t>贡献者关系图谱</a:t>
            </a:r>
            <a:endParaRPr lang="zh-CN" altLang="en-US" sz="2400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24" name="矩形 23"/>
          <p:cNvSpPr/>
          <p:nvPr>
            <p:custDataLst>
              <p:tags r:id="rId8"/>
            </p:custDataLst>
          </p:nvPr>
        </p:nvSpPr>
        <p:spPr>
          <a:xfrm>
            <a:off x="4773535" y="4139112"/>
            <a:ext cx="2661864" cy="18350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rgbClr val="FFFFFF"/>
                </a:solidFill>
                <a:latin typeface="+mn-ea"/>
                <a:cs typeface="+mn-ea"/>
              </a:rPr>
              <a:t>利用网络图谱展示贡献者之间的协作关系，突出核心贡献者和团队结构。</a:t>
            </a:r>
            <a:endParaRPr lang="zh-CN" altLang="en-US" sz="160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25" name="矩形 24"/>
          <p:cNvSpPr/>
          <p:nvPr>
            <p:custDataLst>
              <p:tags r:id="rId9"/>
            </p:custDataLst>
          </p:nvPr>
        </p:nvSpPr>
        <p:spPr>
          <a:xfrm>
            <a:off x="8496124" y="3505980"/>
            <a:ext cx="2658049" cy="53278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代码提交时间分布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6" name="矩形 25"/>
          <p:cNvSpPr/>
          <p:nvPr>
            <p:custDataLst>
              <p:tags r:id="rId10"/>
            </p:custDataLst>
          </p:nvPr>
        </p:nvSpPr>
        <p:spPr>
          <a:xfrm>
            <a:off x="8494219" y="4139112"/>
            <a:ext cx="2661864" cy="18350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通过热力图展示代码提交的时间分布，分析贡献者的活跃时间段。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 rotWithShape="1"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9" t="65400" r="52009" b="17800"/>
          <a:stretch>
            <a:fillRect/>
          </a:stretch>
        </p:blipFill>
        <p:spPr bwMode="auto">
          <a:xfrm>
            <a:off x="9941560" y="253365"/>
            <a:ext cx="211582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86790" y="1588135"/>
            <a:ext cx="2711450" cy="18770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l="9643" t="4844" r="5617" b="672"/>
          <a:stretch>
            <a:fillRect/>
          </a:stretch>
        </p:blipFill>
        <p:spPr>
          <a:xfrm>
            <a:off x="4517390" y="1661795"/>
            <a:ext cx="3180715" cy="1696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8581390" y="1191895"/>
            <a:ext cx="1099185" cy="22136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9902825" y="1139825"/>
            <a:ext cx="1253490" cy="2339340"/>
          </a:xfrm>
          <a:prstGeom prst="rect">
            <a:avLst/>
          </a:prstGeom>
        </p:spPr>
      </p:pic>
    </p:spTree>
    <p:custDataLst>
      <p:tags r:id="rId2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497372" y="3253723"/>
            <a:ext cx="5289877" cy="2350781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预测与趋势分析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1494973" y="1946604"/>
            <a:ext cx="4601028" cy="1224000"/>
          </a:xfrm>
        </p:spPr>
        <p:txBody>
          <a:bodyPr wrap="none">
            <a:normAutofit/>
          </a:bodyPr>
          <a:lstStyle/>
          <a:p>
            <a:r>
              <a:rPr lang="en-US" altLang="zh-CN" dirty="0"/>
              <a:t>05</a:t>
            </a:r>
            <a:endParaRPr lang="en-US" altLang="zh-CN" dirty="0"/>
          </a:p>
        </p:txBody>
      </p:sp>
      <p:pic>
        <p:nvPicPr>
          <p:cNvPr id="2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9" t="65400" r="52009" b="17800"/>
          <a:stretch>
            <a:fillRect/>
          </a:stretch>
        </p:blipFill>
        <p:spPr bwMode="auto">
          <a:xfrm>
            <a:off x="426720" y="382270"/>
            <a:ext cx="211582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 24"/>
          <p:cNvSpPr/>
          <p:nvPr>
            <p:custDataLst>
              <p:tags r:id="rId1"/>
            </p:custDataLst>
          </p:nvPr>
        </p:nvSpPr>
        <p:spPr>
          <a:xfrm flipH="1">
            <a:off x="11680457" y="5709056"/>
            <a:ext cx="511543" cy="1148944"/>
          </a:xfrm>
          <a:custGeom>
            <a:avLst/>
            <a:gdLst>
              <a:gd name="it" fmla="*/ h 7 12"/>
              <a:gd name="ir" fmla="*/ w 7 12"/>
              <a:gd name="ib" fmla="*/ h 11 12"/>
            </a:gdLst>
            <a:ahLst/>
            <a:cxnLst>
              <a:cxn ang="3">
                <a:pos x="l" y="t"/>
              </a:cxn>
              <a:cxn ang="cd2">
                <a:pos x="l" y="vc"/>
              </a:cxn>
              <a:cxn ang="cd4">
                <a:pos x="l" y="b"/>
              </a:cxn>
              <a:cxn ang="cd4">
                <a:pos x="hc" y="b"/>
              </a:cxn>
              <a:cxn ang="cd4">
                <a:pos x="r" y="b"/>
              </a:cxn>
              <a:cxn ang="0">
                <a:pos x="hc" y="vc"/>
              </a:cxn>
            </a:cxnLst>
            <a:rect l="l" t="t" r="r" b="b"/>
            <a:pathLst>
              <a:path w="806" h="1809">
                <a:moveTo>
                  <a:pt x="0" y="0"/>
                </a:moveTo>
                <a:lnTo>
                  <a:pt x="806" y="1809"/>
                </a:lnTo>
                <a:lnTo>
                  <a:pt x="0" y="180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任意多边形 13"/>
          <p:cNvSpPr/>
          <p:nvPr>
            <p:custDataLst>
              <p:tags r:id="rId2"/>
            </p:custDataLst>
          </p:nvPr>
        </p:nvSpPr>
        <p:spPr>
          <a:xfrm>
            <a:off x="5080" y="0"/>
            <a:ext cx="3358341" cy="68573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9" h="10799">
                <a:moveTo>
                  <a:pt x="1614" y="0"/>
                </a:moveTo>
                <a:lnTo>
                  <a:pt x="5289" y="0"/>
                </a:lnTo>
                <a:lnTo>
                  <a:pt x="22" y="10799"/>
                </a:lnTo>
                <a:lnTo>
                  <a:pt x="0" y="10799"/>
                </a:lnTo>
                <a:lnTo>
                  <a:pt x="0" y="3308"/>
                </a:lnTo>
                <a:lnTo>
                  <a:pt x="1614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23109" y="481013"/>
            <a:ext cx="5488165" cy="792000"/>
          </a:xfrm>
        </p:spPr>
        <p:txBody>
          <a:bodyPr anchor="b"/>
          <a:lstStyle/>
          <a:p>
            <a:pPr algn="l"/>
            <a:r>
              <a:rPr lang="zh-CN" altLang="en-US" dirty="0"/>
              <a:t>简单算法预测项目趋势</a:t>
            </a:r>
            <a:endParaRPr lang="zh-CN" altLang="en-US" dirty="0"/>
          </a:p>
        </p:txBody>
      </p:sp>
      <p:sp>
        <p:nvSpPr>
          <p:cNvPr id="2" name="正文"/>
          <p:cNvSpPr txBox="1"/>
          <p:nvPr>
            <p:custDataLst>
              <p:tags r:id="rId4"/>
            </p:custDataLst>
          </p:nvPr>
        </p:nvSpPr>
        <p:spPr>
          <a:xfrm>
            <a:off x="6503278" y="1840844"/>
            <a:ext cx="5503100" cy="11529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spc="13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通过线性回归模型，可以预测开源项目的提交频率和活跃度趋势，帮助管理者提前做出决策。</a:t>
            </a:r>
            <a:endParaRPr lang="zh-CN" altLang="en-US" sz="1600" spc="13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" name="标题"/>
          <p:cNvSpPr txBox="1"/>
          <p:nvPr>
            <p:custDataLst>
              <p:tags r:id="rId5"/>
            </p:custDataLst>
          </p:nvPr>
        </p:nvSpPr>
        <p:spPr>
          <a:xfrm>
            <a:off x="6503278" y="1479531"/>
            <a:ext cx="5503100" cy="36900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000" b="1" spc="300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线性回归分析</a:t>
            </a:r>
            <a:endParaRPr lang="zh-CN" altLang="en-US" sz="2000" b="1" spc="300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" name="正文"/>
          <p:cNvSpPr txBox="1"/>
          <p:nvPr>
            <p:custDataLst>
              <p:tags r:id="rId6"/>
            </p:custDataLst>
          </p:nvPr>
        </p:nvSpPr>
        <p:spPr>
          <a:xfrm>
            <a:off x="4842641" y="5278733"/>
            <a:ext cx="5503100" cy="11529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spc="13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通过异常检测算法，如Isolation Forest，可以识别项目中的异常行为，预测潜在的风险和问题。</a:t>
            </a:r>
            <a:endParaRPr lang="zh-CN" altLang="en-US" sz="1600" spc="13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6" name="标题"/>
          <p:cNvSpPr txBox="1"/>
          <p:nvPr>
            <p:custDataLst>
              <p:tags r:id="rId7"/>
            </p:custDataLst>
          </p:nvPr>
        </p:nvSpPr>
        <p:spPr>
          <a:xfrm>
            <a:off x="4842641" y="4916783"/>
            <a:ext cx="5503100" cy="36900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000" b="1" spc="300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异常检测算法</a:t>
            </a:r>
            <a:endParaRPr lang="zh-CN" altLang="en-US" sz="2000" b="1" spc="300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7" name="正文"/>
          <p:cNvSpPr txBox="1"/>
          <p:nvPr>
            <p:custDataLst>
              <p:tags r:id="rId8"/>
            </p:custDataLst>
          </p:nvPr>
        </p:nvSpPr>
        <p:spPr>
          <a:xfrm>
            <a:off x="5667224" y="3564568"/>
            <a:ext cx="5503100" cy="11529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spc="13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利用时间序列分析，可以观察项目历史数据，预测未来的代码提交量、问题报告数量等关键指标。</a:t>
            </a:r>
            <a:endParaRPr lang="zh-CN" altLang="en-US" sz="1600" spc="13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8" name="标题"/>
          <p:cNvSpPr txBox="1"/>
          <p:nvPr>
            <p:custDataLst>
              <p:tags r:id="rId9"/>
            </p:custDataLst>
          </p:nvPr>
        </p:nvSpPr>
        <p:spPr>
          <a:xfrm>
            <a:off x="5667224" y="3202618"/>
            <a:ext cx="5503100" cy="36900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000" b="1" spc="300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时间序列预测</a:t>
            </a:r>
            <a:endParaRPr lang="zh-CN" altLang="en-US" sz="2000" b="1" spc="300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 rotWithShape="1"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9" t="65400" r="52009" b="17800"/>
          <a:stretch>
            <a:fillRect/>
          </a:stretch>
        </p:blipFill>
        <p:spPr bwMode="auto">
          <a:xfrm>
            <a:off x="9941560" y="253365"/>
            <a:ext cx="211582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76225" y="253365"/>
            <a:ext cx="4734560" cy="31343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096010" y="2068195"/>
            <a:ext cx="4571365" cy="2848610"/>
          </a:xfrm>
          <a:prstGeom prst="rect">
            <a:avLst/>
          </a:prstGeom>
        </p:spPr>
      </p:pic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/>
          <p:cNvSpPr/>
          <p:nvPr>
            <p:custDataLst>
              <p:tags r:id="rId1"/>
            </p:custDataLst>
          </p:nvPr>
        </p:nvSpPr>
        <p:spPr>
          <a:xfrm>
            <a:off x="5253288" y="874643"/>
            <a:ext cx="6238640" cy="75881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9050">
            <a:noFill/>
          </a:ln>
          <a:effectLst>
            <a:outerShdw blurRad="101600" dist="101600" dir="2700000" algn="tl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任意多边形: 形状 10"/>
          <p:cNvSpPr/>
          <p:nvPr>
            <p:custDataLst>
              <p:tags r:id="rId2"/>
            </p:custDataLst>
          </p:nvPr>
        </p:nvSpPr>
        <p:spPr>
          <a:xfrm>
            <a:off x="10844286" y="1175460"/>
            <a:ext cx="335372" cy="157183"/>
          </a:xfrm>
          <a:custGeom>
            <a:avLst/>
            <a:gdLst>
              <a:gd name="connsiteX0" fmla="*/ 158357 w 335372"/>
              <a:gd name="connsiteY0" fmla="*/ 0 h 177015"/>
              <a:gd name="connsiteX1" fmla="*/ 246865 w 335372"/>
              <a:gd name="connsiteY1" fmla="*/ 0 h 177015"/>
              <a:gd name="connsiteX2" fmla="*/ 335372 w 335372"/>
              <a:gd name="connsiteY2" fmla="*/ 88508 h 177015"/>
              <a:gd name="connsiteX3" fmla="*/ 246865 w 335372"/>
              <a:gd name="connsiteY3" fmla="*/ 177015 h 177015"/>
              <a:gd name="connsiteX4" fmla="*/ 158357 w 335372"/>
              <a:gd name="connsiteY4" fmla="*/ 177015 h 177015"/>
              <a:gd name="connsiteX5" fmla="*/ 246865 w 335372"/>
              <a:gd name="connsiteY5" fmla="*/ 88508 h 177015"/>
              <a:gd name="connsiteX6" fmla="*/ 0 w 335372"/>
              <a:gd name="connsiteY6" fmla="*/ 0 h 177015"/>
              <a:gd name="connsiteX7" fmla="*/ 88508 w 335372"/>
              <a:gd name="connsiteY7" fmla="*/ 0 h 177015"/>
              <a:gd name="connsiteX8" fmla="*/ 177015 w 335372"/>
              <a:gd name="connsiteY8" fmla="*/ 88508 h 177015"/>
              <a:gd name="connsiteX9" fmla="*/ 88508 w 335372"/>
              <a:gd name="connsiteY9" fmla="*/ 177015 h 177015"/>
              <a:gd name="connsiteX10" fmla="*/ 0 w 335372"/>
              <a:gd name="connsiteY10" fmla="*/ 177015 h 177015"/>
              <a:gd name="connsiteX11" fmla="*/ 88508 w 335372"/>
              <a:gd name="connsiteY11" fmla="*/ 88508 h 177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5372" h="177015">
                <a:moveTo>
                  <a:pt x="158357" y="0"/>
                </a:moveTo>
                <a:lnTo>
                  <a:pt x="246865" y="0"/>
                </a:lnTo>
                <a:lnTo>
                  <a:pt x="335372" y="88508"/>
                </a:lnTo>
                <a:lnTo>
                  <a:pt x="246865" y="177015"/>
                </a:lnTo>
                <a:lnTo>
                  <a:pt x="158357" y="177015"/>
                </a:lnTo>
                <a:lnTo>
                  <a:pt x="246865" y="88508"/>
                </a:lnTo>
                <a:close/>
                <a:moveTo>
                  <a:pt x="0" y="0"/>
                </a:moveTo>
                <a:lnTo>
                  <a:pt x="88508" y="0"/>
                </a:lnTo>
                <a:lnTo>
                  <a:pt x="177015" y="88508"/>
                </a:lnTo>
                <a:lnTo>
                  <a:pt x="88508" y="177015"/>
                </a:lnTo>
                <a:lnTo>
                  <a:pt x="0" y="177015"/>
                </a:lnTo>
                <a:lnTo>
                  <a:pt x="88508" y="885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2" name="矩形: 圆角 11"/>
          <p:cNvSpPr/>
          <p:nvPr>
            <p:custDataLst>
              <p:tags r:id="rId3"/>
            </p:custDataLst>
          </p:nvPr>
        </p:nvSpPr>
        <p:spPr>
          <a:xfrm>
            <a:off x="5253288" y="1744622"/>
            <a:ext cx="6238640" cy="75881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9050">
            <a:noFill/>
          </a:ln>
          <a:effectLst>
            <a:outerShdw blurRad="101600" dist="101600" dir="2700000" algn="tl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任意多边形: 形状 14"/>
          <p:cNvSpPr/>
          <p:nvPr>
            <p:custDataLst>
              <p:tags r:id="rId4"/>
            </p:custDataLst>
          </p:nvPr>
        </p:nvSpPr>
        <p:spPr>
          <a:xfrm>
            <a:off x="10844286" y="2045439"/>
            <a:ext cx="335372" cy="157183"/>
          </a:xfrm>
          <a:custGeom>
            <a:avLst/>
            <a:gdLst>
              <a:gd name="connsiteX0" fmla="*/ 158357 w 335372"/>
              <a:gd name="connsiteY0" fmla="*/ 0 h 177015"/>
              <a:gd name="connsiteX1" fmla="*/ 246865 w 335372"/>
              <a:gd name="connsiteY1" fmla="*/ 0 h 177015"/>
              <a:gd name="connsiteX2" fmla="*/ 335372 w 335372"/>
              <a:gd name="connsiteY2" fmla="*/ 88508 h 177015"/>
              <a:gd name="connsiteX3" fmla="*/ 246865 w 335372"/>
              <a:gd name="connsiteY3" fmla="*/ 177015 h 177015"/>
              <a:gd name="connsiteX4" fmla="*/ 158357 w 335372"/>
              <a:gd name="connsiteY4" fmla="*/ 177015 h 177015"/>
              <a:gd name="connsiteX5" fmla="*/ 246865 w 335372"/>
              <a:gd name="connsiteY5" fmla="*/ 88508 h 177015"/>
              <a:gd name="connsiteX6" fmla="*/ 0 w 335372"/>
              <a:gd name="connsiteY6" fmla="*/ 0 h 177015"/>
              <a:gd name="connsiteX7" fmla="*/ 88508 w 335372"/>
              <a:gd name="connsiteY7" fmla="*/ 0 h 177015"/>
              <a:gd name="connsiteX8" fmla="*/ 177015 w 335372"/>
              <a:gd name="connsiteY8" fmla="*/ 88508 h 177015"/>
              <a:gd name="connsiteX9" fmla="*/ 88508 w 335372"/>
              <a:gd name="connsiteY9" fmla="*/ 177015 h 177015"/>
              <a:gd name="connsiteX10" fmla="*/ 0 w 335372"/>
              <a:gd name="connsiteY10" fmla="*/ 177015 h 177015"/>
              <a:gd name="connsiteX11" fmla="*/ 88508 w 335372"/>
              <a:gd name="connsiteY11" fmla="*/ 88508 h 177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5372" h="177015">
                <a:moveTo>
                  <a:pt x="158357" y="0"/>
                </a:moveTo>
                <a:lnTo>
                  <a:pt x="246865" y="0"/>
                </a:lnTo>
                <a:lnTo>
                  <a:pt x="335372" y="88508"/>
                </a:lnTo>
                <a:lnTo>
                  <a:pt x="246865" y="177015"/>
                </a:lnTo>
                <a:lnTo>
                  <a:pt x="158357" y="177015"/>
                </a:lnTo>
                <a:lnTo>
                  <a:pt x="246865" y="88508"/>
                </a:lnTo>
                <a:close/>
                <a:moveTo>
                  <a:pt x="0" y="0"/>
                </a:moveTo>
                <a:lnTo>
                  <a:pt x="88508" y="0"/>
                </a:lnTo>
                <a:lnTo>
                  <a:pt x="177015" y="88508"/>
                </a:lnTo>
                <a:lnTo>
                  <a:pt x="88508" y="177015"/>
                </a:lnTo>
                <a:lnTo>
                  <a:pt x="0" y="177015"/>
                </a:lnTo>
                <a:lnTo>
                  <a:pt x="88508" y="885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6" name="矩形: 圆角 15"/>
          <p:cNvSpPr/>
          <p:nvPr>
            <p:custDataLst>
              <p:tags r:id="rId5"/>
            </p:custDataLst>
          </p:nvPr>
        </p:nvSpPr>
        <p:spPr>
          <a:xfrm>
            <a:off x="5253288" y="2614601"/>
            <a:ext cx="6238640" cy="75881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9050">
            <a:noFill/>
          </a:ln>
          <a:effectLst>
            <a:outerShdw blurRad="101600" dist="101600" dir="2700000" algn="tl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9" name="任意多边形: 形状 18"/>
          <p:cNvSpPr/>
          <p:nvPr>
            <p:custDataLst>
              <p:tags r:id="rId6"/>
            </p:custDataLst>
          </p:nvPr>
        </p:nvSpPr>
        <p:spPr>
          <a:xfrm>
            <a:off x="10844286" y="2915418"/>
            <a:ext cx="335372" cy="157183"/>
          </a:xfrm>
          <a:custGeom>
            <a:avLst/>
            <a:gdLst>
              <a:gd name="connsiteX0" fmla="*/ 158357 w 335372"/>
              <a:gd name="connsiteY0" fmla="*/ 0 h 177015"/>
              <a:gd name="connsiteX1" fmla="*/ 246865 w 335372"/>
              <a:gd name="connsiteY1" fmla="*/ 0 h 177015"/>
              <a:gd name="connsiteX2" fmla="*/ 335372 w 335372"/>
              <a:gd name="connsiteY2" fmla="*/ 88508 h 177015"/>
              <a:gd name="connsiteX3" fmla="*/ 246865 w 335372"/>
              <a:gd name="connsiteY3" fmla="*/ 177015 h 177015"/>
              <a:gd name="connsiteX4" fmla="*/ 158357 w 335372"/>
              <a:gd name="connsiteY4" fmla="*/ 177015 h 177015"/>
              <a:gd name="connsiteX5" fmla="*/ 246865 w 335372"/>
              <a:gd name="connsiteY5" fmla="*/ 88508 h 177015"/>
              <a:gd name="connsiteX6" fmla="*/ 0 w 335372"/>
              <a:gd name="connsiteY6" fmla="*/ 0 h 177015"/>
              <a:gd name="connsiteX7" fmla="*/ 88508 w 335372"/>
              <a:gd name="connsiteY7" fmla="*/ 0 h 177015"/>
              <a:gd name="connsiteX8" fmla="*/ 177015 w 335372"/>
              <a:gd name="connsiteY8" fmla="*/ 88508 h 177015"/>
              <a:gd name="connsiteX9" fmla="*/ 88508 w 335372"/>
              <a:gd name="connsiteY9" fmla="*/ 177015 h 177015"/>
              <a:gd name="connsiteX10" fmla="*/ 0 w 335372"/>
              <a:gd name="connsiteY10" fmla="*/ 177015 h 177015"/>
              <a:gd name="connsiteX11" fmla="*/ 88508 w 335372"/>
              <a:gd name="connsiteY11" fmla="*/ 88508 h 177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5372" h="177015">
                <a:moveTo>
                  <a:pt x="158357" y="0"/>
                </a:moveTo>
                <a:lnTo>
                  <a:pt x="246865" y="0"/>
                </a:lnTo>
                <a:lnTo>
                  <a:pt x="335372" y="88508"/>
                </a:lnTo>
                <a:lnTo>
                  <a:pt x="246865" y="177015"/>
                </a:lnTo>
                <a:lnTo>
                  <a:pt x="158357" y="177015"/>
                </a:lnTo>
                <a:lnTo>
                  <a:pt x="246865" y="88508"/>
                </a:lnTo>
                <a:close/>
                <a:moveTo>
                  <a:pt x="0" y="0"/>
                </a:moveTo>
                <a:lnTo>
                  <a:pt x="88508" y="0"/>
                </a:lnTo>
                <a:lnTo>
                  <a:pt x="177015" y="88508"/>
                </a:lnTo>
                <a:lnTo>
                  <a:pt x="88508" y="177015"/>
                </a:lnTo>
                <a:lnTo>
                  <a:pt x="0" y="177015"/>
                </a:lnTo>
                <a:lnTo>
                  <a:pt x="88508" y="885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0" name="矩形: 圆角 19"/>
          <p:cNvSpPr/>
          <p:nvPr>
            <p:custDataLst>
              <p:tags r:id="rId7"/>
            </p:custDataLst>
          </p:nvPr>
        </p:nvSpPr>
        <p:spPr>
          <a:xfrm>
            <a:off x="5253288" y="3484580"/>
            <a:ext cx="6238640" cy="75881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9050">
            <a:noFill/>
          </a:ln>
          <a:effectLst>
            <a:outerShdw blurRad="101600" dist="101600" dir="2700000" algn="tl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3" name="任意多边形: 形状 22"/>
          <p:cNvSpPr/>
          <p:nvPr>
            <p:custDataLst>
              <p:tags r:id="rId8"/>
            </p:custDataLst>
          </p:nvPr>
        </p:nvSpPr>
        <p:spPr>
          <a:xfrm>
            <a:off x="10844286" y="3785397"/>
            <a:ext cx="335372" cy="157183"/>
          </a:xfrm>
          <a:custGeom>
            <a:avLst/>
            <a:gdLst>
              <a:gd name="connsiteX0" fmla="*/ 158357 w 335372"/>
              <a:gd name="connsiteY0" fmla="*/ 0 h 177015"/>
              <a:gd name="connsiteX1" fmla="*/ 246865 w 335372"/>
              <a:gd name="connsiteY1" fmla="*/ 0 h 177015"/>
              <a:gd name="connsiteX2" fmla="*/ 335372 w 335372"/>
              <a:gd name="connsiteY2" fmla="*/ 88508 h 177015"/>
              <a:gd name="connsiteX3" fmla="*/ 246865 w 335372"/>
              <a:gd name="connsiteY3" fmla="*/ 177015 h 177015"/>
              <a:gd name="connsiteX4" fmla="*/ 158357 w 335372"/>
              <a:gd name="connsiteY4" fmla="*/ 177015 h 177015"/>
              <a:gd name="connsiteX5" fmla="*/ 246865 w 335372"/>
              <a:gd name="connsiteY5" fmla="*/ 88508 h 177015"/>
              <a:gd name="connsiteX6" fmla="*/ 0 w 335372"/>
              <a:gd name="connsiteY6" fmla="*/ 0 h 177015"/>
              <a:gd name="connsiteX7" fmla="*/ 88508 w 335372"/>
              <a:gd name="connsiteY7" fmla="*/ 0 h 177015"/>
              <a:gd name="connsiteX8" fmla="*/ 177015 w 335372"/>
              <a:gd name="connsiteY8" fmla="*/ 88508 h 177015"/>
              <a:gd name="connsiteX9" fmla="*/ 88508 w 335372"/>
              <a:gd name="connsiteY9" fmla="*/ 177015 h 177015"/>
              <a:gd name="connsiteX10" fmla="*/ 0 w 335372"/>
              <a:gd name="connsiteY10" fmla="*/ 177015 h 177015"/>
              <a:gd name="connsiteX11" fmla="*/ 88508 w 335372"/>
              <a:gd name="connsiteY11" fmla="*/ 88508 h 177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5372" h="177015">
                <a:moveTo>
                  <a:pt x="158357" y="0"/>
                </a:moveTo>
                <a:lnTo>
                  <a:pt x="246865" y="0"/>
                </a:lnTo>
                <a:lnTo>
                  <a:pt x="335372" y="88508"/>
                </a:lnTo>
                <a:lnTo>
                  <a:pt x="246865" y="177015"/>
                </a:lnTo>
                <a:lnTo>
                  <a:pt x="158357" y="177015"/>
                </a:lnTo>
                <a:lnTo>
                  <a:pt x="246865" y="88508"/>
                </a:lnTo>
                <a:close/>
                <a:moveTo>
                  <a:pt x="0" y="0"/>
                </a:moveTo>
                <a:lnTo>
                  <a:pt x="88508" y="0"/>
                </a:lnTo>
                <a:lnTo>
                  <a:pt x="177015" y="88508"/>
                </a:lnTo>
                <a:lnTo>
                  <a:pt x="88508" y="177015"/>
                </a:lnTo>
                <a:lnTo>
                  <a:pt x="0" y="177015"/>
                </a:lnTo>
                <a:lnTo>
                  <a:pt x="88508" y="885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4" name="矩形: 圆角 23"/>
          <p:cNvSpPr/>
          <p:nvPr>
            <p:custDataLst>
              <p:tags r:id="rId9"/>
            </p:custDataLst>
          </p:nvPr>
        </p:nvSpPr>
        <p:spPr>
          <a:xfrm>
            <a:off x="5253288" y="4354560"/>
            <a:ext cx="6238640" cy="75881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9050">
            <a:noFill/>
          </a:ln>
          <a:effectLst>
            <a:outerShdw blurRad="101600" dist="101600" dir="2700000" algn="tl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任意多边形: 形状 26"/>
          <p:cNvSpPr/>
          <p:nvPr>
            <p:custDataLst>
              <p:tags r:id="rId10"/>
            </p:custDataLst>
          </p:nvPr>
        </p:nvSpPr>
        <p:spPr>
          <a:xfrm>
            <a:off x="10844286" y="4655377"/>
            <a:ext cx="335372" cy="157183"/>
          </a:xfrm>
          <a:custGeom>
            <a:avLst/>
            <a:gdLst>
              <a:gd name="connsiteX0" fmla="*/ 158357 w 335372"/>
              <a:gd name="connsiteY0" fmla="*/ 0 h 177015"/>
              <a:gd name="connsiteX1" fmla="*/ 246865 w 335372"/>
              <a:gd name="connsiteY1" fmla="*/ 0 h 177015"/>
              <a:gd name="connsiteX2" fmla="*/ 335372 w 335372"/>
              <a:gd name="connsiteY2" fmla="*/ 88508 h 177015"/>
              <a:gd name="connsiteX3" fmla="*/ 246865 w 335372"/>
              <a:gd name="connsiteY3" fmla="*/ 177015 h 177015"/>
              <a:gd name="connsiteX4" fmla="*/ 158357 w 335372"/>
              <a:gd name="connsiteY4" fmla="*/ 177015 h 177015"/>
              <a:gd name="connsiteX5" fmla="*/ 246865 w 335372"/>
              <a:gd name="connsiteY5" fmla="*/ 88508 h 177015"/>
              <a:gd name="connsiteX6" fmla="*/ 0 w 335372"/>
              <a:gd name="connsiteY6" fmla="*/ 0 h 177015"/>
              <a:gd name="connsiteX7" fmla="*/ 88508 w 335372"/>
              <a:gd name="connsiteY7" fmla="*/ 0 h 177015"/>
              <a:gd name="connsiteX8" fmla="*/ 177015 w 335372"/>
              <a:gd name="connsiteY8" fmla="*/ 88508 h 177015"/>
              <a:gd name="connsiteX9" fmla="*/ 88508 w 335372"/>
              <a:gd name="connsiteY9" fmla="*/ 177015 h 177015"/>
              <a:gd name="connsiteX10" fmla="*/ 0 w 335372"/>
              <a:gd name="connsiteY10" fmla="*/ 177015 h 177015"/>
              <a:gd name="connsiteX11" fmla="*/ 88508 w 335372"/>
              <a:gd name="connsiteY11" fmla="*/ 88508 h 177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5372" h="177015">
                <a:moveTo>
                  <a:pt x="158357" y="0"/>
                </a:moveTo>
                <a:lnTo>
                  <a:pt x="246865" y="0"/>
                </a:lnTo>
                <a:lnTo>
                  <a:pt x="335372" y="88508"/>
                </a:lnTo>
                <a:lnTo>
                  <a:pt x="246865" y="177015"/>
                </a:lnTo>
                <a:lnTo>
                  <a:pt x="158357" y="177015"/>
                </a:lnTo>
                <a:lnTo>
                  <a:pt x="246865" y="88508"/>
                </a:lnTo>
                <a:close/>
                <a:moveTo>
                  <a:pt x="0" y="0"/>
                </a:moveTo>
                <a:lnTo>
                  <a:pt x="88508" y="0"/>
                </a:lnTo>
                <a:lnTo>
                  <a:pt x="177015" y="88508"/>
                </a:lnTo>
                <a:lnTo>
                  <a:pt x="88508" y="177015"/>
                </a:lnTo>
                <a:lnTo>
                  <a:pt x="0" y="177015"/>
                </a:lnTo>
                <a:lnTo>
                  <a:pt x="88508" y="885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cxnSp>
        <p:nvCxnSpPr>
          <p:cNvPr id="36" name="直接连接符 35"/>
          <p:cNvCxnSpPr/>
          <p:nvPr>
            <p:custDataLst>
              <p:tags r:id="rId11"/>
            </p:custDataLst>
          </p:nvPr>
        </p:nvCxnSpPr>
        <p:spPr>
          <a:xfrm>
            <a:off x="6400800" y="5476824"/>
            <a:ext cx="0" cy="254246"/>
          </a:xfrm>
          <a:prstGeom prst="line">
            <a:avLst/>
          </a:prstGeom>
          <a:ln w="25400">
            <a:solidFill>
              <a:schemeClr val="accent1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>
            <p:custDataLst>
              <p:tags r:id="rId12"/>
            </p:custDataLst>
          </p:nvPr>
        </p:nvCxnSpPr>
        <p:spPr>
          <a:xfrm>
            <a:off x="6400800" y="4606844"/>
            <a:ext cx="0" cy="254246"/>
          </a:xfrm>
          <a:prstGeom prst="line">
            <a:avLst/>
          </a:prstGeom>
          <a:ln w="25400">
            <a:solidFill>
              <a:schemeClr val="accent1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>
            <p:custDataLst>
              <p:tags r:id="rId13"/>
            </p:custDataLst>
          </p:nvPr>
        </p:nvCxnSpPr>
        <p:spPr>
          <a:xfrm>
            <a:off x="6400800" y="3736865"/>
            <a:ext cx="0" cy="254246"/>
          </a:xfrm>
          <a:prstGeom prst="line">
            <a:avLst/>
          </a:prstGeom>
          <a:ln w="25400">
            <a:solidFill>
              <a:schemeClr val="accent1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>
            <p:custDataLst>
              <p:tags r:id="rId14"/>
            </p:custDataLst>
          </p:nvPr>
        </p:nvCxnSpPr>
        <p:spPr>
          <a:xfrm>
            <a:off x="6400800" y="1996907"/>
            <a:ext cx="0" cy="254246"/>
          </a:xfrm>
          <a:prstGeom prst="line">
            <a:avLst/>
          </a:prstGeom>
          <a:ln w="25400">
            <a:solidFill>
              <a:schemeClr val="accent1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>
            <p:custDataLst>
              <p:tags r:id="rId15"/>
            </p:custDataLst>
          </p:nvPr>
        </p:nvCxnSpPr>
        <p:spPr>
          <a:xfrm>
            <a:off x="6400800" y="1126928"/>
            <a:ext cx="0" cy="254246"/>
          </a:xfrm>
          <a:prstGeom prst="line">
            <a:avLst/>
          </a:prstGeom>
          <a:ln w="25400">
            <a:solidFill>
              <a:schemeClr val="accent1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>
            <p:custDataLst>
              <p:tags r:id="rId16"/>
            </p:custDataLst>
          </p:nvPr>
        </p:nvCxnSpPr>
        <p:spPr>
          <a:xfrm>
            <a:off x="6400800" y="2866886"/>
            <a:ext cx="0" cy="254246"/>
          </a:xfrm>
          <a:prstGeom prst="line">
            <a:avLst/>
          </a:prstGeom>
          <a:ln w="25400">
            <a:solidFill>
              <a:schemeClr val="accent1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5"/>
          <p:cNvSpPr txBox="1"/>
          <p:nvPr>
            <p:custDataLst>
              <p:tags r:id="rId17"/>
            </p:custDataLst>
          </p:nvPr>
        </p:nvSpPr>
        <p:spPr>
          <a:xfrm>
            <a:off x="5384165" y="923290"/>
            <a:ext cx="935355" cy="709930"/>
          </a:xfrm>
          <a:prstGeom prst="rect">
            <a:avLst/>
          </a:prstGeom>
          <a:noFill/>
        </p:spPr>
        <p:txBody>
          <a:bodyPr wrap="none" rtlCol="0" anchor="ctr" anchorCtr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chemeClr val="accent1"/>
                </a:solidFill>
                <a:latin typeface="+mn-ea"/>
              </a:rPr>
              <a:t>01</a:t>
            </a:r>
            <a:endParaRPr lang="en-US" altLang="zh-CN" sz="24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3" name="文本框 15"/>
          <p:cNvSpPr txBox="1"/>
          <p:nvPr>
            <p:custDataLst>
              <p:tags r:id="rId18"/>
            </p:custDataLst>
          </p:nvPr>
        </p:nvSpPr>
        <p:spPr>
          <a:xfrm>
            <a:off x="5384165" y="1793240"/>
            <a:ext cx="935355" cy="709930"/>
          </a:xfrm>
          <a:prstGeom prst="rect">
            <a:avLst/>
          </a:prstGeom>
          <a:noFill/>
        </p:spPr>
        <p:txBody>
          <a:bodyPr wrap="none" rtlCol="0" anchor="ctr" anchorCtr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chemeClr val="accent1"/>
                </a:solidFill>
                <a:latin typeface="+mn-ea"/>
              </a:rPr>
              <a:t>02</a:t>
            </a:r>
            <a:endParaRPr lang="en-US" altLang="zh-CN" sz="24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7" name="文本框 23"/>
          <p:cNvSpPr txBox="1"/>
          <p:nvPr>
            <p:custDataLst>
              <p:tags r:id="rId19"/>
            </p:custDataLst>
          </p:nvPr>
        </p:nvSpPr>
        <p:spPr>
          <a:xfrm>
            <a:off x="5384165" y="2663190"/>
            <a:ext cx="935355" cy="709930"/>
          </a:xfrm>
          <a:prstGeom prst="rect">
            <a:avLst/>
          </a:prstGeom>
          <a:noFill/>
        </p:spPr>
        <p:txBody>
          <a:bodyPr wrap="none" rtlCol="0" anchor="ctr" anchorCtr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chemeClr val="accent1"/>
                </a:solidFill>
                <a:latin typeface="+mn-ea"/>
              </a:rPr>
              <a:t>03</a:t>
            </a:r>
            <a:endParaRPr lang="en-US" altLang="zh-CN" sz="24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1" name="文本框 31"/>
          <p:cNvSpPr txBox="1"/>
          <p:nvPr>
            <p:custDataLst>
              <p:tags r:id="rId20"/>
            </p:custDataLst>
          </p:nvPr>
        </p:nvSpPr>
        <p:spPr>
          <a:xfrm>
            <a:off x="5384165" y="3533775"/>
            <a:ext cx="935355" cy="709930"/>
          </a:xfrm>
          <a:prstGeom prst="rect">
            <a:avLst/>
          </a:prstGeom>
          <a:noFill/>
        </p:spPr>
        <p:txBody>
          <a:bodyPr wrap="none" rtlCol="0" anchor="ctr" anchorCtr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chemeClr val="accent1"/>
                </a:solidFill>
                <a:latin typeface="+mn-ea"/>
              </a:rPr>
              <a:t>04</a:t>
            </a:r>
            <a:endParaRPr lang="en-US" altLang="zh-CN" sz="24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5" name="文本框 31"/>
          <p:cNvSpPr txBox="1"/>
          <p:nvPr>
            <p:custDataLst>
              <p:tags r:id="rId21"/>
            </p:custDataLst>
          </p:nvPr>
        </p:nvSpPr>
        <p:spPr>
          <a:xfrm>
            <a:off x="5384165" y="4403725"/>
            <a:ext cx="935355" cy="709930"/>
          </a:xfrm>
          <a:prstGeom prst="rect">
            <a:avLst/>
          </a:prstGeom>
          <a:noFill/>
        </p:spPr>
        <p:txBody>
          <a:bodyPr wrap="none" rtlCol="0" anchor="ctr" anchorCtr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chemeClr val="accent1"/>
                </a:solidFill>
                <a:latin typeface="+mn-ea"/>
              </a:rPr>
              <a:t>05</a:t>
            </a:r>
            <a:endParaRPr lang="en-US" altLang="zh-CN" sz="24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30" name="文本框 31"/>
          <p:cNvSpPr txBox="1"/>
          <p:nvPr>
            <p:custDataLst>
              <p:tags r:id="rId22"/>
            </p:custDataLst>
          </p:nvPr>
        </p:nvSpPr>
        <p:spPr>
          <a:xfrm>
            <a:off x="5396865" y="5273675"/>
            <a:ext cx="935355" cy="709930"/>
          </a:xfrm>
          <a:prstGeom prst="rect">
            <a:avLst/>
          </a:prstGeom>
          <a:noFill/>
        </p:spPr>
        <p:txBody>
          <a:bodyPr wrap="none" rtlCol="0" anchor="ctr" anchorCtr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sz="24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0" name="文本框 7"/>
          <p:cNvSpPr txBox="1"/>
          <p:nvPr>
            <p:custDataLst>
              <p:tags r:id="rId23"/>
            </p:custDataLst>
          </p:nvPr>
        </p:nvSpPr>
        <p:spPr>
          <a:xfrm>
            <a:off x="6769192" y="894052"/>
            <a:ext cx="3662387" cy="720000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rgbClr val="102940"/>
                </a:solidFill>
                <a:latin typeface="+mn-ea"/>
              </a:rPr>
              <a:t>数据获取与处理</a:t>
            </a:r>
            <a:endParaRPr lang="zh-CN" altLang="en-US" sz="2000" dirty="0">
              <a:solidFill>
                <a:srgbClr val="102940"/>
              </a:solidFill>
              <a:latin typeface="+mn-ea"/>
            </a:endParaRPr>
          </a:p>
        </p:txBody>
      </p:sp>
      <p:sp>
        <p:nvSpPr>
          <p:cNvPr id="14" name="文本框 16"/>
          <p:cNvSpPr txBox="1"/>
          <p:nvPr>
            <p:custDataLst>
              <p:tags r:id="rId24"/>
            </p:custDataLst>
          </p:nvPr>
        </p:nvSpPr>
        <p:spPr>
          <a:xfrm>
            <a:off x="6769192" y="1764031"/>
            <a:ext cx="3662387" cy="720000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rgbClr val="102940"/>
                </a:solidFill>
                <a:latin typeface="+mn-ea"/>
              </a:rPr>
              <a:t>数据存储与时序分析</a:t>
            </a:r>
            <a:endParaRPr lang="zh-CN" altLang="en-US" sz="2000" dirty="0">
              <a:solidFill>
                <a:srgbClr val="102940"/>
              </a:solidFill>
              <a:latin typeface="+mn-ea"/>
            </a:endParaRPr>
          </a:p>
        </p:txBody>
      </p:sp>
      <p:sp>
        <p:nvSpPr>
          <p:cNvPr id="18" name="文本框 24"/>
          <p:cNvSpPr txBox="1"/>
          <p:nvPr>
            <p:custDataLst>
              <p:tags r:id="rId25"/>
            </p:custDataLst>
          </p:nvPr>
        </p:nvSpPr>
        <p:spPr>
          <a:xfrm>
            <a:off x="6769192" y="2634010"/>
            <a:ext cx="3662387" cy="720000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rgbClr val="102940"/>
                </a:solidFill>
                <a:latin typeface="+mn-ea"/>
              </a:rPr>
              <a:t>图分析与可视化</a:t>
            </a:r>
            <a:endParaRPr lang="zh-CN" altLang="en-US" sz="2000" dirty="0">
              <a:solidFill>
                <a:srgbClr val="102940"/>
              </a:solidFill>
              <a:latin typeface="+mn-ea"/>
            </a:endParaRPr>
          </a:p>
        </p:txBody>
      </p:sp>
      <p:sp>
        <p:nvSpPr>
          <p:cNvPr id="22" name="文本框 32"/>
          <p:cNvSpPr txBox="1"/>
          <p:nvPr>
            <p:custDataLst>
              <p:tags r:id="rId26"/>
            </p:custDataLst>
          </p:nvPr>
        </p:nvSpPr>
        <p:spPr>
          <a:xfrm>
            <a:off x="6769192" y="3503989"/>
            <a:ext cx="3662387" cy="720000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rgbClr val="102940"/>
                </a:solidFill>
                <a:latin typeface="+mn-ea"/>
              </a:rPr>
              <a:t>前端展示与可视化界面搭建</a:t>
            </a:r>
            <a:endParaRPr lang="zh-CN" altLang="en-US" sz="2000" dirty="0">
              <a:solidFill>
                <a:srgbClr val="102940"/>
              </a:solidFill>
              <a:latin typeface="+mn-ea"/>
            </a:endParaRPr>
          </a:p>
        </p:txBody>
      </p:sp>
      <p:sp>
        <p:nvSpPr>
          <p:cNvPr id="26" name="文本框 32"/>
          <p:cNvSpPr txBox="1"/>
          <p:nvPr>
            <p:custDataLst>
              <p:tags r:id="rId27"/>
            </p:custDataLst>
          </p:nvPr>
        </p:nvSpPr>
        <p:spPr>
          <a:xfrm>
            <a:off x="6769192" y="4373969"/>
            <a:ext cx="3662387" cy="720000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rgbClr val="102940"/>
                </a:solidFill>
                <a:latin typeface="+mn-ea"/>
              </a:rPr>
              <a:t>预测与趋势分析</a:t>
            </a:r>
            <a:endParaRPr lang="zh-CN" altLang="en-US" sz="2000" dirty="0">
              <a:solidFill>
                <a:srgbClr val="102940"/>
              </a:solidFill>
              <a:latin typeface="+mn-ea"/>
            </a:endParaRPr>
          </a:p>
        </p:txBody>
      </p:sp>
      <p:sp>
        <p:nvSpPr>
          <p:cNvPr id="4" name="标题"/>
          <p:cNvSpPr>
            <a:spLocks noGrp="1"/>
          </p:cNvSpPr>
          <p:nvPr>
            <p:ph type="title"/>
            <p:custDataLst>
              <p:tags r:id="rId28"/>
            </p:custDataLst>
          </p:nvPr>
        </p:nvSpPr>
        <p:spPr>
          <a:xfrm>
            <a:off x="1717778" y="972815"/>
            <a:ext cx="1416354" cy="1811761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目录</a:t>
            </a:r>
            <a:endParaRPr lang="zh-CN" alt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>
            <p:custDataLst>
              <p:tags r:id="rId29"/>
            </p:custDataLst>
          </p:nvPr>
        </p:nvPicPr>
        <p:blipFill rotWithShape="1">
          <a:blip r:embed="rId3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9" t="65400" r="52009" b="17800"/>
          <a:stretch>
            <a:fillRect/>
          </a:stretch>
        </p:blipFill>
        <p:spPr bwMode="auto">
          <a:xfrm>
            <a:off x="426720" y="382270"/>
            <a:ext cx="211582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3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未来活跃度与贡献者增长预估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696135" y="2515870"/>
            <a:ext cx="2627947" cy="99451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ker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利用历史提交数据，构建活跃度预测模型，预测未来项目活跃度趋势。</a:t>
            </a:r>
            <a:endParaRPr lang="zh-CN" altLang="en-US" sz="1400" kern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696135" y="1832610"/>
            <a:ext cx="2627946" cy="61876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>
                <a:solidFill>
                  <a:schemeClr val="accent1"/>
                </a:solidFill>
                <a:latin typeface="+mn-ea"/>
                <a:cs typeface="+mn-ea"/>
              </a:rPr>
              <a:t>活跃度预测模型</a:t>
            </a:r>
            <a:endParaRPr lang="zh-CN" altLang="en-US" sz="20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15" name="图片 14" descr="/data/temp/0352f110-bb9f-11ef-99df-5af8cd21bed4.jpg@base@tag=imgScale&amp;m=1&amp;w=576&amp;h=576&amp;q=950352f110-bb9f-11ef-99df-5af8cd21bed4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t="174" r="174"/>
          <a:stretch>
            <a:fillRect/>
          </a:stretch>
        </p:blipFill>
        <p:spPr>
          <a:xfrm>
            <a:off x="3858435" y="1633220"/>
            <a:ext cx="2076450" cy="2076450"/>
          </a:xfrm>
          <a:prstGeom prst="roundRect">
            <a:avLst>
              <a:gd name="adj" fmla="val 568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6" name="图片 15" descr="/data/temp/0352f1cd-bb9f-11ef-99df-5af8cd21bed4.jpg@base@tag=imgScale&amp;m=1&amp;w=484&amp;h=484&amp;q=950352f1cd-bb9f-11ef-99df-5af8cd21bed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22082" r="9845"/>
          <a:stretch>
            <a:fillRect/>
          </a:stretch>
        </p:blipFill>
        <p:spPr>
          <a:xfrm>
            <a:off x="6012990" y="1967230"/>
            <a:ext cx="1742440" cy="1742440"/>
          </a:xfrm>
          <a:prstGeom prst="roundRect">
            <a:avLst>
              <a:gd name="adj" fmla="val 7034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7" name="矩形 16"/>
          <p:cNvSpPr/>
          <p:nvPr>
            <p:custDataLst>
              <p:tags r:id="rId8"/>
            </p:custDataLst>
          </p:nvPr>
        </p:nvSpPr>
        <p:spPr>
          <a:xfrm>
            <a:off x="696135" y="4642485"/>
            <a:ext cx="2627947" cy="99451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ker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监测社区讨论、代码提交等指标，评估项目社区的健康度和活跃度。</a:t>
            </a:r>
            <a:endParaRPr lang="zh-CN" altLang="en-US" sz="1400" kern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8" name="矩形 17"/>
          <p:cNvSpPr/>
          <p:nvPr>
            <p:custDataLst>
              <p:tags r:id="rId9"/>
            </p:custDataLst>
          </p:nvPr>
        </p:nvSpPr>
        <p:spPr>
          <a:xfrm>
            <a:off x="696135" y="3989705"/>
            <a:ext cx="2627946" cy="582118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>
                <a:solidFill>
                  <a:schemeClr val="accent1"/>
                </a:solidFill>
                <a:latin typeface="+mn-ea"/>
                <a:cs typeface="+mn-ea"/>
              </a:rPr>
              <a:t>社区参与度指标</a:t>
            </a:r>
            <a:endParaRPr lang="zh-CN" altLang="en-US" sz="20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0"/>
            </p:custDataLst>
          </p:nvPr>
        </p:nvSpPr>
        <p:spPr>
          <a:xfrm>
            <a:off x="8445675" y="2515870"/>
            <a:ext cx="2627947" cy="99451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通过分析贡献者历史参与数据，预测未来新贡献者的增长情况。</a:t>
            </a:r>
            <a:endParaRPr lang="zh-CN" altLang="en-US" sz="140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0" name="矩形 19"/>
          <p:cNvSpPr/>
          <p:nvPr>
            <p:custDataLst>
              <p:tags r:id="rId11"/>
            </p:custDataLst>
          </p:nvPr>
        </p:nvSpPr>
        <p:spPr>
          <a:xfrm>
            <a:off x="8445675" y="1832610"/>
            <a:ext cx="2627946" cy="61876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 dirty="0">
                <a:solidFill>
                  <a:schemeClr val="accent1"/>
                </a:solidFill>
                <a:latin typeface="+mn-ea"/>
                <a:cs typeface="+mn-ea"/>
              </a:rPr>
              <a:t>贡献者增长趋势分析</a:t>
            </a:r>
            <a:endParaRPr lang="zh-CN" altLang="en-US" sz="2000" b="1" kern="0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1" name="矩形 20"/>
          <p:cNvSpPr/>
          <p:nvPr>
            <p:custDataLst>
              <p:tags r:id="rId12"/>
            </p:custDataLst>
          </p:nvPr>
        </p:nvSpPr>
        <p:spPr>
          <a:xfrm>
            <a:off x="8445675" y="4657725"/>
            <a:ext cx="2627947" cy="99451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ker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考虑外部事件如技术会议、合作项目对项目活跃度和贡献者增长的影响。</a:t>
            </a:r>
            <a:endParaRPr lang="zh-CN" altLang="en-US" sz="1400" kern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2" name="矩形 21"/>
          <p:cNvSpPr/>
          <p:nvPr>
            <p:custDataLst>
              <p:tags r:id="rId13"/>
            </p:custDataLst>
          </p:nvPr>
        </p:nvSpPr>
        <p:spPr>
          <a:xfrm>
            <a:off x="8445675" y="3974465"/>
            <a:ext cx="2627946" cy="61876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>
                <a:solidFill>
                  <a:schemeClr val="accent1"/>
                </a:solidFill>
                <a:latin typeface="+mn-ea"/>
                <a:cs typeface="+mn-ea"/>
              </a:rPr>
              <a:t>外部事件影响评估</a:t>
            </a:r>
            <a:endParaRPr lang="zh-CN" altLang="en-US" sz="20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24" name="图片 23" descr="/data/temp/0352f1f7-bb9f-11ef-99df-5af8cd21bed4.jpg@base@tag=imgScale&amp;m=1&amp;w=484&amp;h=484&amp;q=950352f1f7-bb9f-11ef-99df-5af8cd21bed4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l="15180" r="15180"/>
          <a:stretch>
            <a:fillRect/>
          </a:stretch>
        </p:blipFill>
        <p:spPr>
          <a:xfrm>
            <a:off x="4191810" y="3775075"/>
            <a:ext cx="1742440" cy="1742440"/>
          </a:xfrm>
          <a:prstGeom prst="roundRect">
            <a:avLst>
              <a:gd name="adj" fmla="val 5263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5" name="图片 24" descr="/data/temp/0352f29a-bb9f-11ef-99df-5af8cd21bed4.jpg@base@tag=imgScale&amp;m=1&amp;w=576&amp;h=576&amp;q=950352f29a-bb9f-11ef-99df-5af8cd21bed4"/>
          <p:cNvPicPr>
            <a:picLocks noChangeAspect="1"/>
          </p:cNvPicPr>
          <p:nvPr>
            <p:custDataLst>
              <p:tags r:id="rId16"/>
            </p:custDataLst>
          </p:nvPr>
        </p:nvPicPr>
        <p:blipFill rotWithShape="1">
          <a:blip r:embed="rId17"/>
          <a:srcRect/>
          <a:stretch>
            <a:fillRect/>
          </a:stretch>
        </p:blipFill>
        <p:spPr>
          <a:xfrm>
            <a:off x="6012990" y="3775075"/>
            <a:ext cx="2076450" cy="2076450"/>
          </a:xfrm>
          <a:prstGeom prst="roundRect">
            <a:avLst>
              <a:gd name="adj" fmla="val 7339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26" name="Picture 2"/>
          <p:cNvPicPr>
            <a:picLocks noChangeAspect="1" noChangeArrowheads="1"/>
          </p:cNvPicPr>
          <p:nvPr>
            <p:custDataLst>
              <p:tags r:id="rId18"/>
            </p:custDataLst>
          </p:nvPr>
        </p:nvPicPr>
        <p:blipFill rotWithShape="1">
          <a:blip r:embed="rId1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9" t="65400" r="52009" b="17800"/>
          <a:stretch>
            <a:fillRect/>
          </a:stretch>
        </p:blipFill>
        <p:spPr bwMode="auto">
          <a:xfrm>
            <a:off x="9941560" y="253365"/>
            <a:ext cx="211582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lvl="0"/>
            <a:r>
              <a:rPr lang="zh-CN" altLang="en-US"/>
              <a:t>为社区运营提供决策参考</a:t>
            </a:r>
            <a:endParaRPr lang="zh-CN" altLang="en-US"/>
          </a:p>
        </p:txBody>
      </p:sp>
      <p:sp>
        <p:nvSpPr>
          <p:cNvPr id="9" name="圆角矩形 8"/>
          <p:cNvSpPr/>
          <p:nvPr>
            <p:custDataLst>
              <p:tags r:id="rId2"/>
            </p:custDataLst>
          </p:nvPr>
        </p:nvSpPr>
        <p:spPr>
          <a:xfrm>
            <a:off x="1000441" y="3030616"/>
            <a:ext cx="6726557" cy="1331927"/>
          </a:xfrm>
          <a:prstGeom prst="roundRect">
            <a:avLst>
              <a:gd name="adj" fmla="val 15256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10" name="圆角矩形 35"/>
          <p:cNvSpPr/>
          <p:nvPr>
            <p:custDataLst>
              <p:tags r:id="rId3"/>
            </p:custDataLst>
          </p:nvPr>
        </p:nvSpPr>
        <p:spPr>
          <a:xfrm>
            <a:off x="635316" y="3336051"/>
            <a:ext cx="2088000" cy="720000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贡献者行为分析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2" name="圆角矩形 11"/>
          <p:cNvSpPr/>
          <p:nvPr>
            <p:custDataLst>
              <p:tags r:id="rId4"/>
            </p:custDataLst>
          </p:nvPr>
        </p:nvSpPr>
        <p:spPr>
          <a:xfrm>
            <a:off x="1000441" y="1374536"/>
            <a:ext cx="6726557" cy="1331927"/>
          </a:xfrm>
          <a:prstGeom prst="roundRect">
            <a:avLst>
              <a:gd name="adj" fmla="val 15256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36" name="圆角矩形 35"/>
          <p:cNvSpPr/>
          <p:nvPr>
            <p:custDataLst>
              <p:tags r:id="rId5"/>
            </p:custDataLst>
          </p:nvPr>
        </p:nvSpPr>
        <p:spPr>
          <a:xfrm>
            <a:off x="635316" y="1680606"/>
            <a:ext cx="2088000" cy="720000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用户活跃度预测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6"/>
            </p:custDataLst>
          </p:nvPr>
        </p:nvSpPr>
        <p:spPr>
          <a:xfrm>
            <a:off x="2968942" y="1441211"/>
            <a:ext cx="4512039" cy="119873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通过分析历史数据，预测用户活跃度趋势，帮助社区管理者优化活动安排和资源分配。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4" name="矩形 13"/>
          <p:cNvSpPr/>
          <p:nvPr>
            <p:custDataLst>
              <p:tags r:id="rId7"/>
            </p:custDataLst>
          </p:nvPr>
        </p:nvSpPr>
        <p:spPr>
          <a:xfrm>
            <a:off x="2968942" y="3029981"/>
            <a:ext cx="4512039" cy="133294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利用机器学习模型分析贡献者行为模式，预测未来可能的贡献趋势，指导社区激励机制设计。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6" name="圆角矩形 15"/>
          <p:cNvSpPr/>
          <p:nvPr>
            <p:custDataLst>
              <p:tags r:id="rId8"/>
            </p:custDataLst>
          </p:nvPr>
        </p:nvSpPr>
        <p:spPr>
          <a:xfrm>
            <a:off x="1000441" y="4686062"/>
            <a:ext cx="6726557" cy="1331927"/>
          </a:xfrm>
          <a:prstGeom prst="roundRect">
            <a:avLst>
              <a:gd name="adj" fmla="val 15256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18" name="圆角矩形 35"/>
          <p:cNvSpPr/>
          <p:nvPr>
            <p:custDataLst>
              <p:tags r:id="rId9"/>
            </p:custDataLst>
          </p:nvPr>
        </p:nvSpPr>
        <p:spPr>
          <a:xfrm>
            <a:off x="635316" y="4992132"/>
            <a:ext cx="2088000" cy="720000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问题解决效率评估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0"/>
            </p:custDataLst>
          </p:nvPr>
        </p:nvSpPr>
        <p:spPr>
          <a:xfrm>
            <a:off x="2968942" y="4685427"/>
            <a:ext cx="4512039" cy="133294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通过可视化工具展示问题解决的速度和质量，为社区运营团队提供改进服务流程的决策依据。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 rotWithShape="1"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9" t="65400" r="52009" b="17800"/>
          <a:stretch>
            <a:fillRect/>
          </a:stretch>
        </p:blipFill>
        <p:spPr bwMode="auto">
          <a:xfrm>
            <a:off x="9941560" y="253365"/>
            <a:ext cx="211582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对社区治理的辅助作用</a:t>
            </a:r>
            <a:endParaRPr lang="zh-CN" altLang="en-US"/>
          </a:p>
        </p:txBody>
      </p:sp>
      <p:sp>
        <p:nvSpPr>
          <p:cNvPr id="2" name="Union_#color_$accent1_$accent2-804&amp;11218"/>
          <p:cNvSpPr/>
          <p:nvPr>
            <p:custDataLst>
              <p:tags r:id="rId2"/>
            </p:custDataLst>
          </p:nvPr>
        </p:nvSpPr>
        <p:spPr>
          <a:xfrm>
            <a:off x="1226185" y="1888490"/>
            <a:ext cx="4572000" cy="2532888"/>
          </a:xfrm>
          <a:custGeom>
            <a:avLst/>
            <a:gdLst/>
            <a:ahLst/>
            <a:cxnLst/>
            <a:rect l="l" t="t" r="r" b="b"/>
            <a:pathLst>
              <a:path w="4572000" h="2532888">
                <a:moveTo>
                  <a:pt x="256032" y="0"/>
                </a:moveTo>
                <a:cubicBezTo>
                  <a:pt x="109728" y="0"/>
                  <a:pt x="0" y="109728"/>
                  <a:pt x="0" y="256032"/>
                </a:cubicBezTo>
                <a:lnTo>
                  <a:pt x="0" y="2057400"/>
                </a:lnTo>
                <a:cubicBezTo>
                  <a:pt x="0" y="2194560"/>
                  <a:pt x="109728" y="2313432"/>
                  <a:pt x="256032" y="2313432"/>
                </a:cubicBezTo>
                <a:lnTo>
                  <a:pt x="649224" y="2313432"/>
                </a:lnTo>
                <a:lnTo>
                  <a:pt x="832104" y="2496312"/>
                </a:lnTo>
                <a:cubicBezTo>
                  <a:pt x="886968" y="2551176"/>
                  <a:pt x="960120" y="2551176"/>
                  <a:pt x="1014984" y="2496312"/>
                </a:cubicBezTo>
                <a:lnTo>
                  <a:pt x="1197864" y="2313432"/>
                </a:lnTo>
                <a:lnTo>
                  <a:pt x="4315968" y="2313432"/>
                </a:lnTo>
                <a:cubicBezTo>
                  <a:pt x="4462272" y="2313432"/>
                  <a:pt x="4572000" y="2194560"/>
                  <a:pt x="4572000" y="2057400"/>
                </a:cubicBezTo>
                <a:lnTo>
                  <a:pt x="4572000" y="256032"/>
                </a:lnTo>
                <a:cubicBezTo>
                  <a:pt x="4572000" y="109728"/>
                  <a:pt x="4462272" y="0"/>
                  <a:pt x="4315968" y="0"/>
                </a:cubicBezTo>
                <a:lnTo>
                  <a:pt x="256032" y="0"/>
                </a:lnTo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0750833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439200" tIns="396000" rIns="439200" bIns="0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60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通过监控与可视化，快速识别社区问题，提升治理决策效率。</a:t>
            </a:r>
            <a:endParaRPr lang="zh-CN" altLang="en-US" sz="160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" name="“_#color-824&amp;2665"/>
          <p:cNvSpPr/>
          <p:nvPr>
            <p:custDataLst>
              <p:tags r:id="rId3"/>
            </p:custDataLst>
          </p:nvPr>
        </p:nvSpPr>
        <p:spPr>
          <a:xfrm>
            <a:off x="4892675" y="3598545"/>
            <a:ext cx="448056" cy="384048"/>
          </a:xfrm>
          <a:custGeom>
            <a:avLst/>
            <a:gdLst/>
            <a:ahLst/>
            <a:cxnLst/>
            <a:rect l="l" t="t" r="r" b="b"/>
            <a:pathLst>
              <a:path w="448056" h="384048">
                <a:moveTo>
                  <a:pt x="448056" y="192024"/>
                </a:moveTo>
                <a:cubicBezTo>
                  <a:pt x="448056" y="228600"/>
                  <a:pt x="438912" y="256032"/>
                  <a:pt x="420624" y="283464"/>
                </a:cubicBezTo>
                <a:cubicBezTo>
                  <a:pt x="411480" y="310896"/>
                  <a:pt x="384048" y="338328"/>
                  <a:pt x="356616" y="356616"/>
                </a:cubicBezTo>
                <a:cubicBezTo>
                  <a:pt x="329184" y="365760"/>
                  <a:pt x="301752" y="374904"/>
                  <a:pt x="265176" y="384048"/>
                </a:cubicBezTo>
                <a:cubicBezTo>
                  <a:pt x="265176" y="384048"/>
                  <a:pt x="256032" y="374904"/>
                  <a:pt x="256032" y="365760"/>
                </a:cubicBezTo>
                <a:lnTo>
                  <a:pt x="256032" y="310896"/>
                </a:lnTo>
                <a:cubicBezTo>
                  <a:pt x="256032" y="301752"/>
                  <a:pt x="265176" y="301752"/>
                  <a:pt x="265176" y="292608"/>
                </a:cubicBezTo>
                <a:cubicBezTo>
                  <a:pt x="292608" y="292608"/>
                  <a:pt x="320040" y="283464"/>
                  <a:pt x="329184" y="265176"/>
                </a:cubicBezTo>
                <a:cubicBezTo>
                  <a:pt x="347472" y="246888"/>
                  <a:pt x="356616" y="219456"/>
                  <a:pt x="356616" y="192024"/>
                </a:cubicBezTo>
                <a:lnTo>
                  <a:pt x="356616" y="182880"/>
                </a:lnTo>
                <a:cubicBezTo>
                  <a:pt x="356616" y="173736"/>
                  <a:pt x="347472" y="173736"/>
                  <a:pt x="338328" y="173736"/>
                </a:cubicBezTo>
                <a:lnTo>
                  <a:pt x="274320" y="173736"/>
                </a:lnTo>
                <a:cubicBezTo>
                  <a:pt x="265176" y="173736"/>
                  <a:pt x="265176" y="164592"/>
                  <a:pt x="265176" y="155448"/>
                </a:cubicBezTo>
                <a:lnTo>
                  <a:pt x="265176" y="9144"/>
                </a:lnTo>
                <a:cubicBezTo>
                  <a:pt x="265176" y="9144"/>
                  <a:pt x="265176" y="0"/>
                  <a:pt x="274320" y="0"/>
                </a:cubicBezTo>
                <a:lnTo>
                  <a:pt x="429768" y="0"/>
                </a:lnTo>
                <a:cubicBezTo>
                  <a:pt x="438912" y="0"/>
                  <a:pt x="448056" y="9144"/>
                  <a:pt x="448056" y="9144"/>
                </a:cubicBezTo>
                <a:lnTo>
                  <a:pt x="448056" y="192024"/>
                </a:lnTo>
                <a:moveTo>
                  <a:pt x="0" y="310896"/>
                </a:moveTo>
                <a:cubicBezTo>
                  <a:pt x="0" y="301752"/>
                  <a:pt x="9144" y="301752"/>
                  <a:pt x="9144" y="292608"/>
                </a:cubicBezTo>
                <a:cubicBezTo>
                  <a:pt x="36576" y="292608"/>
                  <a:pt x="64008" y="283464"/>
                  <a:pt x="73152" y="265176"/>
                </a:cubicBezTo>
                <a:cubicBezTo>
                  <a:pt x="91440" y="246888"/>
                  <a:pt x="100584" y="219456"/>
                  <a:pt x="100584" y="192024"/>
                </a:cubicBezTo>
                <a:lnTo>
                  <a:pt x="100584" y="182880"/>
                </a:lnTo>
                <a:cubicBezTo>
                  <a:pt x="100584" y="173736"/>
                  <a:pt x="91440" y="173736"/>
                  <a:pt x="82296" y="173736"/>
                </a:cubicBezTo>
                <a:lnTo>
                  <a:pt x="18288" y="173736"/>
                </a:lnTo>
                <a:cubicBezTo>
                  <a:pt x="9144" y="173736"/>
                  <a:pt x="9144" y="164592"/>
                  <a:pt x="9144" y="155448"/>
                </a:cubicBezTo>
                <a:lnTo>
                  <a:pt x="9144" y="9144"/>
                </a:lnTo>
                <a:cubicBezTo>
                  <a:pt x="9144" y="9144"/>
                  <a:pt x="9144" y="0"/>
                  <a:pt x="18288" y="0"/>
                </a:cubicBezTo>
                <a:lnTo>
                  <a:pt x="173736" y="0"/>
                </a:lnTo>
                <a:cubicBezTo>
                  <a:pt x="182880" y="0"/>
                  <a:pt x="192024" y="9144"/>
                  <a:pt x="192024" y="9144"/>
                </a:cubicBezTo>
                <a:lnTo>
                  <a:pt x="192024" y="192024"/>
                </a:lnTo>
                <a:cubicBezTo>
                  <a:pt x="192024" y="228600"/>
                  <a:pt x="182880" y="256032"/>
                  <a:pt x="164592" y="283464"/>
                </a:cubicBezTo>
                <a:cubicBezTo>
                  <a:pt x="155448" y="310896"/>
                  <a:pt x="128016" y="338328"/>
                  <a:pt x="100584" y="356616"/>
                </a:cubicBezTo>
                <a:cubicBezTo>
                  <a:pt x="73152" y="365760"/>
                  <a:pt x="45720" y="374904"/>
                  <a:pt x="9144" y="384048"/>
                </a:cubicBezTo>
                <a:cubicBezTo>
                  <a:pt x="9144" y="384048"/>
                  <a:pt x="0" y="374904"/>
                  <a:pt x="0" y="365760"/>
                </a:cubicBezTo>
                <a:lnTo>
                  <a:pt x="0" y="310896"/>
                </a:lnTo>
              </a:path>
            </a:pathLst>
          </a:custGeom>
          <a:solidFill>
            <a:schemeClr val="lt2">
              <a:alpha val="50000"/>
            </a:schemeClr>
          </a:solidFill>
        </p:spPr>
        <p:txBody>
          <a:bodyPr>
            <a:noAutofit/>
          </a:bodyPr>
          <a:p>
            <a:endParaRPr lang="zh-CN" altLang="en-US"/>
          </a:p>
        </p:txBody>
      </p:sp>
      <p:sp>
        <p:nvSpPr>
          <p:cNvPr id="7" name="Union_#color_$accent1_$accent2-824&amp;2655"/>
          <p:cNvSpPr/>
          <p:nvPr>
            <p:custDataLst>
              <p:tags r:id="rId4"/>
            </p:custDataLst>
          </p:nvPr>
        </p:nvSpPr>
        <p:spPr>
          <a:xfrm>
            <a:off x="6393815" y="1888490"/>
            <a:ext cx="4572000" cy="2532888"/>
          </a:xfrm>
          <a:custGeom>
            <a:avLst/>
            <a:gdLst/>
            <a:ahLst/>
            <a:cxnLst/>
            <a:rect l="l" t="t" r="r" b="b"/>
            <a:pathLst>
              <a:path w="4572000" h="2532888">
                <a:moveTo>
                  <a:pt x="256032" y="0"/>
                </a:moveTo>
                <a:cubicBezTo>
                  <a:pt x="109728" y="0"/>
                  <a:pt x="0" y="109728"/>
                  <a:pt x="0" y="256032"/>
                </a:cubicBezTo>
                <a:lnTo>
                  <a:pt x="0" y="2057400"/>
                </a:lnTo>
                <a:cubicBezTo>
                  <a:pt x="0" y="2194560"/>
                  <a:pt x="109728" y="2313432"/>
                  <a:pt x="256032" y="2313432"/>
                </a:cubicBezTo>
                <a:lnTo>
                  <a:pt x="649224" y="2313432"/>
                </a:lnTo>
                <a:lnTo>
                  <a:pt x="832104" y="2496312"/>
                </a:lnTo>
                <a:cubicBezTo>
                  <a:pt x="886968" y="2551176"/>
                  <a:pt x="960120" y="2551176"/>
                  <a:pt x="1014984" y="2496312"/>
                </a:cubicBezTo>
                <a:lnTo>
                  <a:pt x="1197864" y="2313432"/>
                </a:lnTo>
                <a:lnTo>
                  <a:pt x="4315968" y="2313432"/>
                </a:lnTo>
                <a:cubicBezTo>
                  <a:pt x="4462272" y="2313432"/>
                  <a:pt x="4572000" y="2194560"/>
                  <a:pt x="4572000" y="2057400"/>
                </a:cubicBezTo>
                <a:lnTo>
                  <a:pt x="4572000" y="256032"/>
                </a:lnTo>
                <a:cubicBezTo>
                  <a:pt x="4572000" y="109728"/>
                  <a:pt x="4462272" y="0"/>
                  <a:pt x="4315968" y="0"/>
                </a:cubicBezTo>
                <a:lnTo>
                  <a:pt x="256032" y="0"/>
                </a:lnTo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0750833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439200" tIns="396000" rIns="439200" bIns="0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60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系统展示项目健康度，增强社区内外信任，促进协作与参与。</a:t>
            </a:r>
            <a:endParaRPr lang="zh-CN" altLang="en-US" sz="160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8" name="图片 7" descr="/data/temp/02a40df7-bb9f-11ef-aa77-6639c3cfb79b.jpg@base@tag=imgScale&amp;m=1&amp;w=247&amp;h=247&amp;q=9502a40df7-bb9f-11ef-aa77-6639c3cfb79b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t="7560" b="7560"/>
          <a:stretch>
            <a:fillRect/>
          </a:stretch>
        </p:blipFill>
        <p:spPr>
          <a:xfrm>
            <a:off x="1708785" y="4637405"/>
            <a:ext cx="889000" cy="889000"/>
          </a:xfrm>
          <a:custGeom>
            <a:avLst/>
            <a:gdLst>
              <a:gd name="connsiteX0" fmla="*/ 516600 w 1033200"/>
              <a:gd name="connsiteY0" fmla="*/ 0 h 1033200"/>
              <a:gd name="connsiteX1" fmla="*/ 1033200 w 1033200"/>
              <a:gd name="connsiteY1" fmla="*/ 516600 h 1033200"/>
              <a:gd name="connsiteX2" fmla="*/ 516600 w 1033200"/>
              <a:gd name="connsiteY2" fmla="*/ 1033200 h 1033200"/>
              <a:gd name="connsiteX3" fmla="*/ 0 w 1033200"/>
              <a:gd name="connsiteY3" fmla="*/ 516600 h 1033200"/>
              <a:gd name="connsiteX4" fmla="*/ 516600 w 1033200"/>
              <a:gd name="connsiteY4" fmla="*/ 0 h 10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3200" h="1033200">
                <a:moveTo>
                  <a:pt x="516600" y="0"/>
                </a:moveTo>
                <a:cubicBezTo>
                  <a:pt x="801910" y="0"/>
                  <a:pt x="1033200" y="231290"/>
                  <a:pt x="1033200" y="516600"/>
                </a:cubicBezTo>
                <a:cubicBezTo>
                  <a:pt x="1033200" y="801910"/>
                  <a:pt x="801910" y="1033200"/>
                  <a:pt x="516600" y="1033200"/>
                </a:cubicBezTo>
                <a:cubicBezTo>
                  <a:pt x="231290" y="1033200"/>
                  <a:pt x="0" y="801910"/>
                  <a:pt x="0" y="516600"/>
                </a:cubicBezTo>
                <a:cubicBezTo>
                  <a:pt x="0" y="231290"/>
                  <a:pt x="231290" y="0"/>
                  <a:pt x="516600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2826385" y="4703445"/>
            <a:ext cx="2876268" cy="75633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提升管理效率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" name="“_#color-824&amp;2668"/>
          <p:cNvSpPr/>
          <p:nvPr>
            <p:custDataLst>
              <p:tags r:id="rId8"/>
            </p:custDataLst>
          </p:nvPr>
        </p:nvSpPr>
        <p:spPr>
          <a:xfrm>
            <a:off x="10060941" y="3598545"/>
            <a:ext cx="448056" cy="384048"/>
          </a:xfrm>
          <a:custGeom>
            <a:avLst/>
            <a:gdLst/>
            <a:ahLst/>
            <a:cxnLst/>
            <a:rect l="l" t="t" r="r" b="b"/>
            <a:pathLst>
              <a:path w="448056" h="384048">
                <a:moveTo>
                  <a:pt x="448056" y="192024"/>
                </a:moveTo>
                <a:cubicBezTo>
                  <a:pt x="448056" y="228600"/>
                  <a:pt x="438912" y="256032"/>
                  <a:pt x="420624" y="283464"/>
                </a:cubicBezTo>
                <a:cubicBezTo>
                  <a:pt x="411480" y="310896"/>
                  <a:pt x="384048" y="338328"/>
                  <a:pt x="356616" y="356616"/>
                </a:cubicBezTo>
                <a:cubicBezTo>
                  <a:pt x="329184" y="365760"/>
                  <a:pt x="301752" y="374904"/>
                  <a:pt x="265176" y="384048"/>
                </a:cubicBezTo>
                <a:cubicBezTo>
                  <a:pt x="265176" y="384048"/>
                  <a:pt x="256032" y="374904"/>
                  <a:pt x="256032" y="365760"/>
                </a:cubicBezTo>
                <a:lnTo>
                  <a:pt x="256032" y="310896"/>
                </a:lnTo>
                <a:cubicBezTo>
                  <a:pt x="256032" y="301752"/>
                  <a:pt x="265176" y="301752"/>
                  <a:pt x="265176" y="292608"/>
                </a:cubicBezTo>
                <a:cubicBezTo>
                  <a:pt x="292608" y="292608"/>
                  <a:pt x="320040" y="283464"/>
                  <a:pt x="329184" y="265176"/>
                </a:cubicBezTo>
                <a:cubicBezTo>
                  <a:pt x="347472" y="246888"/>
                  <a:pt x="356616" y="219456"/>
                  <a:pt x="356616" y="192024"/>
                </a:cubicBezTo>
                <a:lnTo>
                  <a:pt x="356616" y="182880"/>
                </a:lnTo>
                <a:cubicBezTo>
                  <a:pt x="356616" y="173736"/>
                  <a:pt x="347472" y="173736"/>
                  <a:pt x="338328" y="173736"/>
                </a:cubicBezTo>
                <a:lnTo>
                  <a:pt x="274320" y="173736"/>
                </a:lnTo>
                <a:cubicBezTo>
                  <a:pt x="265176" y="173736"/>
                  <a:pt x="265176" y="164592"/>
                  <a:pt x="265176" y="155448"/>
                </a:cubicBezTo>
                <a:lnTo>
                  <a:pt x="265176" y="9144"/>
                </a:lnTo>
                <a:cubicBezTo>
                  <a:pt x="265176" y="9144"/>
                  <a:pt x="265176" y="0"/>
                  <a:pt x="274320" y="0"/>
                </a:cubicBezTo>
                <a:lnTo>
                  <a:pt x="429768" y="0"/>
                </a:lnTo>
                <a:cubicBezTo>
                  <a:pt x="438912" y="0"/>
                  <a:pt x="448056" y="9144"/>
                  <a:pt x="448056" y="9144"/>
                </a:cubicBezTo>
                <a:lnTo>
                  <a:pt x="448056" y="192024"/>
                </a:lnTo>
                <a:moveTo>
                  <a:pt x="0" y="310896"/>
                </a:moveTo>
                <a:cubicBezTo>
                  <a:pt x="0" y="301752"/>
                  <a:pt x="9144" y="301752"/>
                  <a:pt x="9144" y="292608"/>
                </a:cubicBezTo>
                <a:cubicBezTo>
                  <a:pt x="36576" y="292608"/>
                  <a:pt x="64008" y="283464"/>
                  <a:pt x="73152" y="265176"/>
                </a:cubicBezTo>
                <a:cubicBezTo>
                  <a:pt x="91440" y="246888"/>
                  <a:pt x="100584" y="219456"/>
                  <a:pt x="100584" y="192024"/>
                </a:cubicBezTo>
                <a:lnTo>
                  <a:pt x="100584" y="182880"/>
                </a:lnTo>
                <a:cubicBezTo>
                  <a:pt x="100584" y="173736"/>
                  <a:pt x="91440" y="173736"/>
                  <a:pt x="82296" y="173736"/>
                </a:cubicBezTo>
                <a:lnTo>
                  <a:pt x="18288" y="173736"/>
                </a:lnTo>
                <a:cubicBezTo>
                  <a:pt x="9144" y="173736"/>
                  <a:pt x="9144" y="164592"/>
                  <a:pt x="9144" y="155448"/>
                </a:cubicBezTo>
                <a:lnTo>
                  <a:pt x="9144" y="9144"/>
                </a:lnTo>
                <a:cubicBezTo>
                  <a:pt x="9144" y="9144"/>
                  <a:pt x="9144" y="0"/>
                  <a:pt x="18288" y="0"/>
                </a:cubicBezTo>
                <a:lnTo>
                  <a:pt x="173736" y="0"/>
                </a:lnTo>
                <a:cubicBezTo>
                  <a:pt x="182880" y="0"/>
                  <a:pt x="192024" y="9144"/>
                  <a:pt x="192024" y="9144"/>
                </a:cubicBezTo>
                <a:lnTo>
                  <a:pt x="192024" y="192024"/>
                </a:lnTo>
                <a:cubicBezTo>
                  <a:pt x="192024" y="228600"/>
                  <a:pt x="182880" y="256032"/>
                  <a:pt x="164592" y="283464"/>
                </a:cubicBezTo>
                <a:cubicBezTo>
                  <a:pt x="155448" y="310896"/>
                  <a:pt x="128016" y="338328"/>
                  <a:pt x="100584" y="356616"/>
                </a:cubicBezTo>
                <a:cubicBezTo>
                  <a:pt x="73152" y="365760"/>
                  <a:pt x="45720" y="374904"/>
                  <a:pt x="9144" y="384048"/>
                </a:cubicBezTo>
                <a:cubicBezTo>
                  <a:pt x="9144" y="384048"/>
                  <a:pt x="0" y="374904"/>
                  <a:pt x="0" y="365760"/>
                </a:cubicBezTo>
                <a:lnTo>
                  <a:pt x="0" y="310896"/>
                </a:lnTo>
              </a:path>
            </a:pathLst>
          </a:custGeom>
          <a:solidFill>
            <a:schemeClr val="lt2">
              <a:alpha val="50000"/>
            </a:schemeClr>
          </a:solidFill>
        </p:spPr>
        <p:txBody>
          <a:bodyPr>
            <a:noAutofit/>
          </a:bodyPr>
          <a:p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9"/>
            </p:custDataLst>
          </p:nvPr>
        </p:nvSpPr>
        <p:spPr>
          <a:xfrm>
            <a:off x="7994016" y="4703445"/>
            <a:ext cx="2876268" cy="75633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增强透明度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12" name="图片 11" descr="/data/temp/02a40d28-bb9f-11ef-aa77-6639c3cfb79b.jpg@base@tag=imgScale&amp;m=1&amp;w=247&amp;h=247&amp;q=9502a40d28-bb9f-11ef-aa77-6639c3cfb79b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 t="3396" b="3396"/>
          <a:stretch>
            <a:fillRect/>
          </a:stretch>
        </p:blipFill>
        <p:spPr>
          <a:xfrm>
            <a:off x="6908801" y="4638040"/>
            <a:ext cx="888365" cy="888365"/>
          </a:xfrm>
          <a:custGeom>
            <a:avLst/>
            <a:gdLst>
              <a:gd name="connsiteX0" fmla="*/ 516600 w 1033200"/>
              <a:gd name="connsiteY0" fmla="*/ 0 h 1033200"/>
              <a:gd name="connsiteX1" fmla="*/ 1033200 w 1033200"/>
              <a:gd name="connsiteY1" fmla="*/ 516600 h 1033200"/>
              <a:gd name="connsiteX2" fmla="*/ 516600 w 1033200"/>
              <a:gd name="connsiteY2" fmla="*/ 1033200 h 1033200"/>
              <a:gd name="connsiteX3" fmla="*/ 0 w 1033200"/>
              <a:gd name="connsiteY3" fmla="*/ 516600 h 1033200"/>
              <a:gd name="connsiteX4" fmla="*/ 516600 w 1033200"/>
              <a:gd name="connsiteY4" fmla="*/ 0 h 10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3200" h="1033200">
                <a:moveTo>
                  <a:pt x="516600" y="0"/>
                </a:moveTo>
                <a:cubicBezTo>
                  <a:pt x="801910" y="0"/>
                  <a:pt x="1033200" y="231290"/>
                  <a:pt x="1033200" y="516600"/>
                </a:cubicBezTo>
                <a:cubicBezTo>
                  <a:pt x="1033200" y="801910"/>
                  <a:pt x="801910" y="1033200"/>
                  <a:pt x="516600" y="1033200"/>
                </a:cubicBezTo>
                <a:cubicBezTo>
                  <a:pt x="231290" y="1033200"/>
                  <a:pt x="0" y="801910"/>
                  <a:pt x="0" y="516600"/>
                </a:cubicBezTo>
                <a:cubicBezTo>
                  <a:pt x="0" y="231290"/>
                  <a:pt x="231290" y="0"/>
                  <a:pt x="516600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26" name="Picture 2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 rotWithShape="1">
          <a:blip r:embed="rId1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9" t="65400" r="52009" b="17800"/>
          <a:stretch>
            <a:fillRect/>
          </a:stretch>
        </p:blipFill>
        <p:spPr bwMode="auto">
          <a:xfrm>
            <a:off x="9941560" y="253365"/>
            <a:ext cx="211582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079500" y="1873938"/>
            <a:ext cx="5257800" cy="2263362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谢谢评委</a:t>
            </a:r>
            <a:r>
              <a:rPr lang="zh-CN" altLang="en-US" dirty="0"/>
              <a:t>老师</a:t>
            </a:r>
            <a:endParaRPr lang="zh-CN" altLang="en-US" dirty="0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1489388" y="4656506"/>
            <a:ext cx="2880000" cy="504000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汇报人：</a:t>
            </a:r>
            <a:r>
              <a:rPr lang="zh-CN" altLang="en-US" dirty="0"/>
              <a:t>王千予</a:t>
            </a:r>
            <a:endParaRPr lang="zh-CN" altLang="en-US" dirty="0"/>
          </a:p>
        </p:txBody>
      </p:sp>
      <p:sp>
        <p:nvSpPr>
          <p:cNvPr id="2" name="文本占位符 1"/>
          <p:cNvSpPr/>
          <p:nvPr>
            <p:ph type="body" sz="quarter" idx="13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3" name="文本占位符 2"/>
          <p:cNvSpPr/>
          <p:nvPr>
            <p:ph type="body" sz="quarter" idx="15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497372" y="3253723"/>
            <a:ext cx="5289877" cy="2350781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数据获取与处理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1494973" y="1946604"/>
            <a:ext cx="4601028" cy="1224000"/>
          </a:xfrm>
        </p:spPr>
        <p:txBody>
          <a:bodyPr wrap="none">
            <a:normAutofit/>
          </a:bodyPr>
          <a:lstStyle/>
          <a:p>
            <a:r>
              <a:rPr lang="en-US" altLang="zh-CN" dirty="0"/>
              <a:t>01</a:t>
            </a:r>
            <a:endParaRPr lang="en-US" altLang="zh-C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9" t="65400" r="52009" b="17800"/>
          <a:stretch>
            <a:fillRect/>
          </a:stretch>
        </p:blipFill>
        <p:spPr bwMode="auto">
          <a:xfrm>
            <a:off x="426720" y="382270"/>
            <a:ext cx="211582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使用OpenDigger分析GitHub项目</a:t>
            </a:r>
            <a:endParaRPr lang="zh-CN" altLang="en-US"/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696000" y="2324989"/>
            <a:ext cx="3287233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通过OpenDigger API获取GitHub项目的各项指标数据，如star数、fork数和贡献者活跃度。</a:t>
            </a:r>
            <a:endParaRPr lang="zh-CN" alt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696000" y="1668365"/>
            <a:ext cx="3287233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获取项目数据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696000" y="4625713"/>
            <a:ext cx="3287233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通过OpenDigger的影响力分析功能，了解项目在社区中的影响力，包括社区讨论热度和贡献者网络。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696000" y="3960198"/>
            <a:ext cx="3287233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评估项目影响力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8209072" y="2336420"/>
            <a:ext cx="3287234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利用OpenDigger分析工具，评估项目的活跃度，包括提交频率、issue处理速度和代码更新周期。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1" name="矩形 10"/>
          <p:cNvSpPr/>
          <p:nvPr>
            <p:custDataLst>
              <p:tags r:id="rId7"/>
            </p:custDataLst>
          </p:nvPr>
        </p:nvSpPr>
        <p:spPr>
          <a:xfrm>
            <a:off x="8209072" y="1668365"/>
            <a:ext cx="3287234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分析项目活跃度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2" name="矩形 11"/>
          <p:cNvSpPr/>
          <p:nvPr>
            <p:custDataLst>
              <p:tags r:id="rId8"/>
            </p:custDataLst>
          </p:nvPr>
        </p:nvSpPr>
        <p:spPr>
          <a:xfrm>
            <a:off x="8209072" y="4625713"/>
            <a:ext cx="3287234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OpenDigger能够识别潜在的项目风险，例如关键贡献者的流失和代码质量下降趋势。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8" name="矩形 17"/>
          <p:cNvSpPr/>
          <p:nvPr>
            <p:custDataLst>
              <p:tags r:id="rId9"/>
            </p:custDataLst>
          </p:nvPr>
        </p:nvSpPr>
        <p:spPr>
          <a:xfrm>
            <a:off x="8209072" y="3961468"/>
            <a:ext cx="3287234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识别项目风险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31" name="八边形 30"/>
          <p:cNvSpPr/>
          <p:nvPr>
            <p:custDataLst>
              <p:tags r:id="rId10"/>
            </p:custDataLst>
          </p:nvPr>
        </p:nvSpPr>
        <p:spPr>
          <a:xfrm>
            <a:off x="4318226" y="2882548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01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  <p:sp>
        <p:nvSpPr>
          <p:cNvPr id="32" name="八边形 31"/>
          <p:cNvSpPr/>
          <p:nvPr>
            <p:custDataLst>
              <p:tags r:id="rId11"/>
            </p:custDataLst>
          </p:nvPr>
        </p:nvSpPr>
        <p:spPr>
          <a:xfrm>
            <a:off x="7391785" y="2882548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02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  <p:sp>
        <p:nvSpPr>
          <p:cNvPr id="33" name="八边形 32"/>
          <p:cNvSpPr/>
          <p:nvPr>
            <p:custDataLst>
              <p:tags r:id="rId12"/>
            </p:custDataLst>
          </p:nvPr>
        </p:nvSpPr>
        <p:spPr>
          <a:xfrm>
            <a:off x="4318226" y="5041659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03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  <p:sp>
        <p:nvSpPr>
          <p:cNvPr id="34" name="八边形 33"/>
          <p:cNvSpPr/>
          <p:nvPr>
            <p:custDataLst>
              <p:tags r:id="rId13"/>
            </p:custDataLst>
          </p:nvPr>
        </p:nvSpPr>
        <p:spPr>
          <a:xfrm>
            <a:off x="7391785" y="5041659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04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 rotWithShape="1">
          <a:blip r:embed="rId1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9" t="65400" r="52009" b="17800"/>
          <a:stretch>
            <a:fillRect/>
          </a:stretch>
        </p:blipFill>
        <p:spPr bwMode="auto">
          <a:xfrm>
            <a:off x="9941560" y="253365"/>
            <a:ext cx="211582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lvl="0"/>
            <a:r>
              <a:rPr lang="zh-CN" altLang="en-US"/>
              <a:t>核心指标数据提取</a:t>
            </a:r>
            <a:endParaRPr lang="zh-CN" altLang="en-US"/>
          </a:p>
        </p:txBody>
      </p:sp>
      <p:sp>
        <p:nvSpPr>
          <p:cNvPr id="9" name="圆角矩形 8"/>
          <p:cNvSpPr/>
          <p:nvPr>
            <p:custDataLst>
              <p:tags r:id="rId2"/>
            </p:custDataLst>
          </p:nvPr>
        </p:nvSpPr>
        <p:spPr>
          <a:xfrm>
            <a:off x="1000441" y="3030616"/>
            <a:ext cx="6726557" cy="1331927"/>
          </a:xfrm>
          <a:prstGeom prst="roundRect">
            <a:avLst>
              <a:gd name="adj" fmla="val 15256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10" name="圆角矩形 35"/>
          <p:cNvSpPr/>
          <p:nvPr>
            <p:custDataLst>
              <p:tags r:id="rId3"/>
            </p:custDataLst>
          </p:nvPr>
        </p:nvSpPr>
        <p:spPr>
          <a:xfrm>
            <a:off x="635316" y="3336051"/>
            <a:ext cx="2088000" cy="720000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缺陷报告与修复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2" name="圆角矩形 11"/>
          <p:cNvSpPr/>
          <p:nvPr>
            <p:custDataLst>
              <p:tags r:id="rId4"/>
            </p:custDataLst>
          </p:nvPr>
        </p:nvSpPr>
        <p:spPr>
          <a:xfrm>
            <a:off x="1000441" y="1374536"/>
            <a:ext cx="6726557" cy="1331927"/>
          </a:xfrm>
          <a:prstGeom prst="roundRect">
            <a:avLst>
              <a:gd name="adj" fmla="val 15256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36" name="圆角矩形 35"/>
          <p:cNvSpPr/>
          <p:nvPr>
            <p:custDataLst>
              <p:tags r:id="rId5"/>
            </p:custDataLst>
          </p:nvPr>
        </p:nvSpPr>
        <p:spPr>
          <a:xfrm>
            <a:off x="635316" y="1680606"/>
            <a:ext cx="2088000" cy="720000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代码提交频率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6"/>
            </p:custDataLst>
          </p:nvPr>
        </p:nvSpPr>
        <p:spPr>
          <a:xfrm>
            <a:off x="2968942" y="1441211"/>
            <a:ext cx="4512039" cy="119873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通过分析Git仓库的提交记录，可以提取出开发者的代码提交频率，作为项目活跃度的指标。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4" name="矩形 13"/>
          <p:cNvSpPr/>
          <p:nvPr>
            <p:custDataLst>
              <p:tags r:id="rId7"/>
            </p:custDataLst>
          </p:nvPr>
        </p:nvSpPr>
        <p:spPr>
          <a:xfrm>
            <a:off x="2968942" y="3029981"/>
            <a:ext cx="4512039" cy="133294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监控缺陷跟踪系统，提取缺陷报告数量和修复速度，评估项目的稳定性和响应效率。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6" name="圆角矩形 15"/>
          <p:cNvSpPr/>
          <p:nvPr>
            <p:custDataLst>
              <p:tags r:id="rId8"/>
            </p:custDataLst>
          </p:nvPr>
        </p:nvSpPr>
        <p:spPr>
          <a:xfrm>
            <a:off x="1000441" y="4686062"/>
            <a:ext cx="6726557" cy="1331927"/>
          </a:xfrm>
          <a:prstGeom prst="roundRect">
            <a:avLst>
              <a:gd name="adj" fmla="val 15256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18" name="圆角矩形 35"/>
          <p:cNvSpPr/>
          <p:nvPr>
            <p:custDataLst>
              <p:tags r:id="rId9"/>
            </p:custDataLst>
          </p:nvPr>
        </p:nvSpPr>
        <p:spPr>
          <a:xfrm>
            <a:off x="635316" y="4992132"/>
            <a:ext cx="2088000" cy="720000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依赖库更新状态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0"/>
            </p:custDataLst>
          </p:nvPr>
        </p:nvSpPr>
        <p:spPr>
          <a:xfrm>
            <a:off x="2968942" y="4685427"/>
            <a:ext cx="4512039" cy="133294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定期检查项目依赖库的更新情况，提取最新版本使用率，以评估项目对新技术的采纳程度。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 rotWithShape="1"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9" t="65400" r="52009" b="17800"/>
          <a:stretch>
            <a:fillRect/>
          </a:stretch>
        </p:blipFill>
        <p:spPr bwMode="auto">
          <a:xfrm>
            <a:off x="9941560" y="253365"/>
            <a:ext cx="211582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数据定期抓取与清洗</a:t>
            </a:r>
            <a:endParaRPr lang="zh-CN" altLang="en-US"/>
          </a:p>
        </p:txBody>
      </p:sp>
      <p:sp>
        <p:nvSpPr>
          <p:cNvPr id="34" name="任意多边形: 形状 33"/>
          <p:cNvSpPr/>
          <p:nvPr>
            <p:custDataLst>
              <p:tags r:id="rId2"/>
            </p:custDataLst>
          </p:nvPr>
        </p:nvSpPr>
        <p:spPr>
          <a:xfrm>
            <a:off x="8075006" y="1888490"/>
            <a:ext cx="3420072" cy="2425161"/>
          </a:xfrm>
          <a:custGeom>
            <a:avLst/>
            <a:gdLst>
              <a:gd name="connsiteX0" fmla="*/ 226895 w 3419475"/>
              <a:gd name="connsiteY0" fmla="*/ 0 h 2424738"/>
              <a:gd name="connsiteX1" fmla="*/ 3192580 w 3419475"/>
              <a:gd name="connsiteY1" fmla="*/ 0 h 2424738"/>
              <a:gd name="connsiteX2" fmla="*/ 3419475 w 3419475"/>
              <a:gd name="connsiteY2" fmla="*/ 226895 h 2424738"/>
              <a:gd name="connsiteX3" fmla="*/ 3419475 w 3419475"/>
              <a:gd name="connsiteY3" fmla="*/ 1978968 h 2424738"/>
              <a:gd name="connsiteX4" fmla="*/ 3192580 w 3419475"/>
              <a:gd name="connsiteY4" fmla="*/ 2205863 h 2424738"/>
              <a:gd name="connsiteX5" fmla="*/ 895506 w 3419475"/>
              <a:gd name="connsiteY5" fmla="*/ 2205863 h 2424738"/>
              <a:gd name="connsiteX6" fmla="*/ 889574 w 3419475"/>
              <a:gd name="connsiteY6" fmla="*/ 2213354 h 2424738"/>
              <a:gd name="connsiteX7" fmla="*/ 740251 w 3419475"/>
              <a:gd name="connsiteY7" fmla="*/ 2401913 h 2424738"/>
              <a:gd name="connsiteX8" fmla="*/ 693034 w 3419475"/>
              <a:gd name="connsiteY8" fmla="*/ 2424738 h 2424738"/>
              <a:gd name="connsiteX9" fmla="*/ 645800 w 3419475"/>
              <a:gd name="connsiteY9" fmla="*/ 2401891 h 2424738"/>
              <a:gd name="connsiteX10" fmla="*/ 496476 w 3419475"/>
              <a:gd name="connsiteY10" fmla="*/ 2213332 h 2424738"/>
              <a:gd name="connsiteX11" fmla="*/ 490561 w 3419475"/>
              <a:gd name="connsiteY11" fmla="*/ 2205863 h 2424738"/>
              <a:gd name="connsiteX12" fmla="*/ 226895 w 3419475"/>
              <a:gd name="connsiteY12" fmla="*/ 2205863 h 2424738"/>
              <a:gd name="connsiteX13" fmla="*/ 0 w 3419475"/>
              <a:gd name="connsiteY13" fmla="*/ 1978968 h 2424738"/>
              <a:gd name="connsiteX14" fmla="*/ 0 w 3419475"/>
              <a:gd name="connsiteY14" fmla="*/ 226895 h 2424738"/>
              <a:gd name="connsiteX15" fmla="*/ 226895 w 3419475"/>
              <a:gd name="connsiteY15" fmla="*/ 0 h 242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19475" h="2424738">
                <a:moveTo>
                  <a:pt x="226895" y="0"/>
                </a:moveTo>
                <a:lnTo>
                  <a:pt x="3192580" y="0"/>
                </a:lnTo>
                <a:cubicBezTo>
                  <a:pt x="3317891" y="0"/>
                  <a:pt x="3419475" y="101584"/>
                  <a:pt x="3419475" y="226895"/>
                </a:cubicBezTo>
                <a:lnTo>
                  <a:pt x="3419475" y="1978968"/>
                </a:lnTo>
                <a:cubicBezTo>
                  <a:pt x="3419475" y="2104279"/>
                  <a:pt x="3317891" y="2205863"/>
                  <a:pt x="3192580" y="2205863"/>
                </a:cubicBezTo>
                <a:lnTo>
                  <a:pt x="895506" y="2205863"/>
                </a:lnTo>
                <a:lnTo>
                  <a:pt x="889574" y="2213354"/>
                </a:lnTo>
                <a:cubicBezTo>
                  <a:pt x="809384" y="2314615"/>
                  <a:pt x="744479" y="2396574"/>
                  <a:pt x="740251" y="2401913"/>
                </a:cubicBezTo>
                <a:cubicBezTo>
                  <a:pt x="728975" y="2416153"/>
                  <a:pt x="711196" y="2424738"/>
                  <a:pt x="693034" y="2424738"/>
                </a:cubicBezTo>
                <a:cubicBezTo>
                  <a:pt x="674871" y="2424737"/>
                  <a:pt x="657075" y="2416130"/>
                  <a:pt x="645800" y="2401891"/>
                </a:cubicBezTo>
                <a:cubicBezTo>
                  <a:pt x="641571" y="2396552"/>
                  <a:pt x="576666" y="2314593"/>
                  <a:pt x="496476" y="2213332"/>
                </a:cubicBezTo>
                <a:lnTo>
                  <a:pt x="490561" y="2205863"/>
                </a:lnTo>
                <a:lnTo>
                  <a:pt x="226895" y="2205863"/>
                </a:lnTo>
                <a:cubicBezTo>
                  <a:pt x="101584" y="2205863"/>
                  <a:pt x="0" y="2104279"/>
                  <a:pt x="0" y="1978968"/>
                </a:cubicBezTo>
                <a:lnTo>
                  <a:pt x="0" y="226895"/>
                </a:lnTo>
                <a:cubicBezTo>
                  <a:pt x="0" y="101584"/>
                  <a:pt x="101584" y="0"/>
                  <a:pt x="22689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0750833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53695" tIns="250532" rIns="349250" bIns="821980" rtlCol="0" anchor="ctr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rgbClr val="FFFFFF"/>
                </a:solidFill>
                <a:latin typeface="微软雅黑" charset="-122"/>
                <a:ea typeface="微软雅黑" charset="-122"/>
              </a:rPr>
              <a:t>实施算法检测数据中的异常值，并采取适当措施，如替换或删除，以保证数据质量。</a:t>
            </a:r>
            <a:endParaRPr lang="zh-CN" altLang="en-US" sz="1400">
              <a:solidFill>
                <a:srgbClr val="FFFFFF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32" name="任意多边形: 形状 31"/>
          <p:cNvSpPr/>
          <p:nvPr>
            <p:custDataLst>
              <p:tags r:id="rId3"/>
            </p:custDataLst>
          </p:nvPr>
        </p:nvSpPr>
        <p:spPr>
          <a:xfrm>
            <a:off x="4386282" y="1888490"/>
            <a:ext cx="3420072" cy="2425161"/>
          </a:xfrm>
          <a:custGeom>
            <a:avLst/>
            <a:gdLst>
              <a:gd name="connsiteX0" fmla="*/ 226895 w 3419475"/>
              <a:gd name="connsiteY0" fmla="*/ 0 h 2424738"/>
              <a:gd name="connsiteX1" fmla="*/ 3192580 w 3419475"/>
              <a:gd name="connsiteY1" fmla="*/ 0 h 2424738"/>
              <a:gd name="connsiteX2" fmla="*/ 3419475 w 3419475"/>
              <a:gd name="connsiteY2" fmla="*/ 226895 h 2424738"/>
              <a:gd name="connsiteX3" fmla="*/ 3419475 w 3419475"/>
              <a:gd name="connsiteY3" fmla="*/ 1978968 h 2424738"/>
              <a:gd name="connsiteX4" fmla="*/ 3192580 w 3419475"/>
              <a:gd name="connsiteY4" fmla="*/ 2205863 h 2424738"/>
              <a:gd name="connsiteX5" fmla="*/ 895506 w 3419475"/>
              <a:gd name="connsiteY5" fmla="*/ 2205863 h 2424738"/>
              <a:gd name="connsiteX6" fmla="*/ 889574 w 3419475"/>
              <a:gd name="connsiteY6" fmla="*/ 2213354 h 2424738"/>
              <a:gd name="connsiteX7" fmla="*/ 740251 w 3419475"/>
              <a:gd name="connsiteY7" fmla="*/ 2401913 h 2424738"/>
              <a:gd name="connsiteX8" fmla="*/ 693034 w 3419475"/>
              <a:gd name="connsiteY8" fmla="*/ 2424738 h 2424738"/>
              <a:gd name="connsiteX9" fmla="*/ 645800 w 3419475"/>
              <a:gd name="connsiteY9" fmla="*/ 2401891 h 2424738"/>
              <a:gd name="connsiteX10" fmla="*/ 496476 w 3419475"/>
              <a:gd name="connsiteY10" fmla="*/ 2213332 h 2424738"/>
              <a:gd name="connsiteX11" fmla="*/ 490561 w 3419475"/>
              <a:gd name="connsiteY11" fmla="*/ 2205863 h 2424738"/>
              <a:gd name="connsiteX12" fmla="*/ 226895 w 3419475"/>
              <a:gd name="connsiteY12" fmla="*/ 2205863 h 2424738"/>
              <a:gd name="connsiteX13" fmla="*/ 0 w 3419475"/>
              <a:gd name="connsiteY13" fmla="*/ 1978968 h 2424738"/>
              <a:gd name="connsiteX14" fmla="*/ 0 w 3419475"/>
              <a:gd name="connsiteY14" fmla="*/ 226895 h 2424738"/>
              <a:gd name="connsiteX15" fmla="*/ 226895 w 3419475"/>
              <a:gd name="connsiteY15" fmla="*/ 0 h 242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19475" h="2424738">
                <a:moveTo>
                  <a:pt x="226895" y="0"/>
                </a:moveTo>
                <a:lnTo>
                  <a:pt x="3192580" y="0"/>
                </a:lnTo>
                <a:cubicBezTo>
                  <a:pt x="3317891" y="0"/>
                  <a:pt x="3419475" y="101584"/>
                  <a:pt x="3419475" y="226895"/>
                </a:cubicBezTo>
                <a:lnTo>
                  <a:pt x="3419475" y="1978968"/>
                </a:lnTo>
                <a:cubicBezTo>
                  <a:pt x="3419475" y="2104279"/>
                  <a:pt x="3317891" y="2205863"/>
                  <a:pt x="3192580" y="2205863"/>
                </a:cubicBezTo>
                <a:lnTo>
                  <a:pt x="895506" y="2205863"/>
                </a:lnTo>
                <a:lnTo>
                  <a:pt x="889574" y="2213354"/>
                </a:lnTo>
                <a:cubicBezTo>
                  <a:pt x="809384" y="2314615"/>
                  <a:pt x="744479" y="2396574"/>
                  <a:pt x="740251" y="2401913"/>
                </a:cubicBezTo>
                <a:cubicBezTo>
                  <a:pt x="728975" y="2416153"/>
                  <a:pt x="711196" y="2424738"/>
                  <a:pt x="693034" y="2424738"/>
                </a:cubicBezTo>
                <a:cubicBezTo>
                  <a:pt x="674871" y="2424737"/>
                  <a:pt x="657075" y="2416130"/>
                  <a:pt x="645800" y="2401891"/>
                </a:cubicBezTo>
                <a:cubicBezTo>
                  <a:pt x="641571" y="2396552"/>
                  <a:pt x="576666" y="2314593"/>
                  <a:pt x="496476" y="2213332"/>
                </a:cubicBezTo>
                <a:lnTo>
                  <a:pt x="490561" y="2205863"/>
                </a:lnTo>
                <a:lnTo>
                  <a:pt x="226895" y="2205863"/>
                </a:lnTo>
                <a:cubicBezTo>
                  <a:pt x="101584" y="2205863"/>
                  <a:pt x="0" y="2104279"/>
                  <a:pt x="0" y="1978968"/>
                </a:cubicBezTo>
                <a:lnTo>
                  <a:pt x="0" y="226895"/>
                </a:lnTo>
                <a:cubicBezTo>
                  <a:pt x="0" y="101584"/>
                  <a:pt x="101584" y="0"/>
                  <a:pt x="22689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0750833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51790" tIns="241642" rIns="351156" bIns="830870" rtlCol="0" anchor="ctr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抓取的数据需要去除重复项，并按照统一格式进行整理，以便于后续处理和分析。</a:t>
            </a:r>
            <a:endParaRPr lang="zh-CN" altLang="en-US" sz="140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1" name="任意多边形: 形状 30"/>
          <p:cNvSpPr/>
          <p:nvPr>
            <p:custDataLst>
              <p:tags r:id="rId4"/>
            </p:custDataLst>
          </p:nvPr>
        </p:nvSpPr>
        <p:spPr>
          <a:xfrm>
            <a:off x="695653" y="1888490"/>
            <a:ext cx="3420072" cy="2425161"/>
          </a:xfrm>
          <a:custGeom>
            <a:avLst/>
            <a:gdLst>
              <a:gd name="connsiteX0" fmla="*/ 226895 w 3419475"/>
              <a:gd name="connsiteY0" fmla="*/ 0 h 2424738"/>
              <a:gd name="connsiteX1" fmla="*/ 3192580 w 3419475"/>
              <a:gd name="connsiteY1" fmla="*/ 0 h 2424738"/>
              <a:gd name="connsiteX2" fmla="*/ 3419475 w 3419475"/>
              <a:gd name="connsiteY2" fmla="*/ 226895 h 2424738"/>
              <a:gd name="connsiteX3" fmla="*/ 3419475 w 3419475"/>
              <a:gd name="connsiteY3" fmla="*/ 1978968 h 2424738"/>
              <a:gd name="connsiteX4" fmla="*/ 3192580 w 3419475"/>
              <a:gd name="connsiteY4" fmla="*/ 2205863 h 2424738"/>
              <a:gd name="connsiteX5" fmla="*/ 895506 w 3419475"/>
              <a:gd name="connsiteY5" fmla="*/ 2205863 h 2424738"/>
              <a:gd name="connsiteX6" fmla="*/ 889574 w 3419475"/>
              <a:gd name="connsiteY6" fmla="*/ 2213354 h 2424738"/>
              <a:gd name="connsiteX7" fmla="*/ 740251 w 3419475"/>
              <a:gd name="connsiteY7" fmla="*/ 2401913 h 2424738"/>
              <a:gd name="connsiteX8" fmla="*/ 693034 w 3419475"/>
              <a:gd name="connsiteY8" fmla="*/ 2424738 h 2424738"/>
              <a:gd name="connsiteX9" fmla="*/ 645800 w 3419475"/>
              <a:gd name="connsiteY9" fmla="*/ 2401891 h 2424738"/>
              <a:gd name="connsiteX10" fmla="*/ 496476 w 3419475"/>
              <a:gd name="connsiteY10" fmla="*/ 2213332 h 2424738"/>
              <a:gd name="connsiteX11" fmla="*/ 490561 w 3419475"/>
              <a:gd name="connsiteY11" fmla="*/ 2205863 h 2424738"/>
              <a:gd name="connsiteX12" fmla="*/ 226895 w 3419475"/>
              <a:gd name="connsiteY12" fmla="*/ 2205863 h 2424738"/>
              <a:gd name="connsiteX13" fmla="*/ 0 w 3419475"/>
              <a:gd name="connsiteY13" fmla="*/ 1978968 h 2424738"/>
              <a:gd name="connsiteX14" fmla="*/ 0 w 3419475"/>
              <a:gd name="connsiteY14" fmla="*/ 226895 h 2424738"/>
              <a:gd name="connsiteX15" fmla="*/ 226895 w 3419475"/>
              <a:gd name="connsiteY15" fmla="*/ 0 h 242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19475" h="2424738">
                <a:moveTo>
                  <a:pt x="226895" y="0"/>
                </a:moveTo>
                <a:lnTo>
                  <a:pt x="3192580" y="0"/>
                </a:lnTo>
                <a:cubicBezTo>
                  <a:pt x="3317891" y="0"/>
                  <a:pt x="3419475" y="101584"/>
                  <a:pt x="3419475" y="226895"/>
                </a:cubicBezTo>
                <a:lnTo>
                  <a:pt x="3419475" y="1978968"/>
                </a:lnTo>
                <a:cubicBezTo>
                  <a:pt x="3419475" y="2104279"/>
                  <a:pt x="3317891" y="2205863"/>
                  <a:pt x="3192580" y="2205863"/>
                </a:cubicBezTo>
                <a:lnTo>
                  <a:pt x="895506" y="2205863"/>
                </a:lnTo>
                <a:lnTo>
                  <a:pt x="889574" y="2213354"/>
                </a:lnTo>
                <a:cubicBezTo>
                  <a:pt x="809384" y="2314615"/>
                  <a:pt x="744479" y="2396574"/>
                  <a:pt x="740251" y="2401913"/>
                </a:cubicBezTo>
                <a:cubicBezTo>
                  <a:pt x="728975" y="2416153"/>
                  <a:pt x="711196" y="2424738"/>
                  <a:pt x="693034" y="2424738"/>
                </a:cubicBezTo>
                <a:cubicBezTo>
                  <a:pt x="674871" y="2424737"/>
                  <a:pt x="657075" y="2416130"/>
                  <a:pt x="645800" y="2401891"/>
                </a:cubicBezTo>
                <a:cubicBezTo>
                  <a:pt x="641571" y="2396552"/>
                  <a:pt x="576666" y="2314593"/>
                  <a:pt x="496476" y="2213332"/>
                </a:cubicBezTo>
                <a:lnTo>
                  <a:pt x="490561" y="2205863"/>
                </a:lnTo>
                <a:lnTo>
                  <a:pt x="226895" y="2205863"/>
                </a:lnTo>
                <a:cubicBezTo>
                  <a:pt x="101584" y="2205863"/>
                  <a:pt x="0" y="2104279"/>
                  <a:pt x="0" y="1978968"/>
                </a:cubicBezTo>
                <a:lnTo>
                  <a:pt x="0" y="226895"/>
                </a:lnTo>
                <a:cubicBezTo>
                  <a:pt x="0" y="101584"/>
                  <a:pt x="101584" y="0"/>
                  <a:pt x="22689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0750833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51750" tIns="232752" rIns="351195" bIns="839760" rtlCol="0" anchor="ctr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通过设置定时任务，如cron作业，确保数据源定期被访问并抓取最新信息。</a:t>
            </a:r>
            <a:endParaRPr lang="zh-CN" altLang="en-US" sz="140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" name="“_#color-824&amp;2665"/>
          <p:cNvSpPr/>
          <p:nvPr>
            <p:custDataLst>
              <p:tags r:id="rId5"/>
            </p:custDataLst>
          </p:nvPr>
        </p:nvSpPr>
        <p:spPr>
          <a:xfrm>
            <a:off x="3466641" y="3524536"/>
            <a:ext cx="358838" cy="307394"/>
          </a:xfrm>
          <a:custGeom>
            <a:avLst/>
            <a:gdLst/>
            <a:ahLst/>
            <a:cxnLst/>
            <a:rect l="l" t="t" r="r" b="b"/>
            <a:pathLst>
              <a:path w="448056" h="384048">
                <a:moveTo>
                  <a:pt x="448056" y="192024"/>
                </a:moveTo>
                <a:cubicBezTo>
                  <a:pt x="448056" y="228600"/>
                  <a:pt x="438912" y="256032"/>
                  <a:pt x="420624" y="283464"/>
                </a:cubicBezTo>
                <a:cubicBezTo>
                  <a:pt x="411480" y="310896"/>
                  <a:pt x="384048" y="338328"/>
                  <a:pt x="356616" y="356616"/>
                </a:cubicBezTo>
                <a:cubicBezTo>
                  <a:pt x="329184" y="365760"/>
                  <a:pt x="301752" y="374904"/>
                  <a:pt x="265176" y="384048"/>
                </a:cubicBezTo>
                <a:cubicBezTo>
                  <a:pt x="265176" y="384048"/>
                  <a:pt x="256032" y="374904"/>
                  <a:pt x="256032" y="365760"/>
                </a:cubicBezTo>
                <a:lnTo>
                  <a:pt x="256032" y="310896"/>
                </a:lnTo>
                <a:cubicBezTo>
                  <a:pt x="256032" y="301752"/>
                  <a:pt x="265176" y="301752"/>
                  <a:pt x="265176" y="292608"/>
                </a:cubicBezTo>
                <a:cubicBezTo>
                  <a:pt x="292608" y="292608"/>
                  <a:pt x="320040" y="283464"/>
                  <a:pt x="329184" y="265176"/>
                </a:cubicBezTo>
                <a:cubicBezTo>
                  <a:pt x="347472" y="246888"/>
                  <a:pt x="356616" y="219456"/>
                  <a:pt x="356616" y="192024"/>
                </a:cubicBezTo>
                <a:lnTo>
                  <a:pt x="356616" y="182880"/>
                </a:lnTo>
                <a:cubicBezTo>
                  <a:pt x="356616" y="173736"/>
                  <a:pt x="347472" y="173736"/>
                  <a:pt x="338328" y="173736"/>
                </a:cubicBezTo>
                <a:lnTo>
                  <a:pt x="274320" y="173736"/>
                </a:lnTo>
                <a:cubicBezTo>
                  <a:pt x="265176" y="173736"/>
                  <a:pt x="265176" y="164592"/>
                  <a:pt x="265176" y="155448"/>
                </a:cubicBezTo>
                <a:lnTo>
                  <a:pt x="265176" y="9144"/>
                </a:lnTo>
                <a:cubicBezTo>
                  <a:pt x="265176" y="9144"/>
                  <a:pt x="265176" y="0"/>
                  <a:pt x="274320" y="0"/>
                </a:cubicBezTo>
                <a:lnTo>
                  <a:pt x="429768" y="0"/>
                </a:lnTo>
                <a:cubicBezTo>
                  <a:pt x="438912" y="0"/>
                  <a:pt x="448056" y="9144"/>
                  <a:pt x="448056" y="9144"/>
                </a:cubicBezTo>
                <a:lnTo>
                  <a:pt x="448056" y="192024"/>
                </a:lnTo>
                <a:moveTo>
                  <a:pt x="0" y="310896"/>
                </a:moveTo>
                <a:cubicBezTo>
                  <a:pt x="0" y="301752"/>
                  <a:pt x="9144" y="301752"/>
                  <a:pt x="9144" y="292608"/>
                </a:cubicBezTo>
                <a:cubicBezTo>
                  <a:pt x="36576" y="292608"/>
                  <a:pt x="64008" y="283464"/>
                  <a:pt x="73152" y="265176"/>
                </a:cubicBezTo>
                <a:cubicBezTo>
                  <a:pt x="91440" y="246888"/>
                  <a:pt x="100584" y="219456"/>
                  <a:pt x="100584" y="192024"/>
                </a:cubicBezTo>
                <a:lnTo>
                  <a:pt x="100584" y="182880"/>
                </a:lnTo>
                <a:cubicBezTo>
                  <a:pt x="100584" y="173736"/>
                  <a:pt x="91440" y="173736"/>
                  <a:pt x="82296" y="173736"/>
                </a:cubicBezTo>
                <a:lnTo>
                  <a:pt x="18288" y="173736"/>
                </a:lnTo>
                <a:cubicBezTo>
                  <a:pt x="9144" y="173736"/>
                  <a:pt x="9144" y="164592"/>
                  <a:pt x="9144" y="155448"/>
                </a:cubicBezTo>
                <a:lnTo>
                  <a:pt x="9144" y="9144"/>
                </a:lnTo>
                <a:cubicBezTo>
                  <a:pt x="9144" y="9144"/>
                  <a:pt x="9144" y="0"/>
                  <a:pt x="18288" y="0"/>
                </a:cubicBezTo>
                <a:lnTo>
                  <a:pt x="173736" y="0"/>
                </a:lnTo>
                <a:cubicBezTo>
                  <a:pt x="182880" y="0"/>
                  <a:pt x="192024" y="9144"/>
                  <a:pt x="192024" y="9144"/>
                </a:cubicBezTo>
                <a:lnTo>
                  <a:pt x="192024" y="192024"/>
                </a:lnTo>
                <a:cubicBezTo>
                  <a:pt x="192024" y="228600"/>
                  <a:pt x="182880" y="256032"/>
                  <a:pt x="164592" y="283464"/>
                </a:cubicBezTo>
                <a:cubicBezTo>
                  <a:pt x="155448" y="310896"/>
                  <a:pt x="128016" y="338328"/>
                  <a:pt x="100584" y="356616"/>
                </a:cubicBezTo>
                <a:cubicBezTo>
                  <a:pt x="73152" y="365760"/>
                  <a:pt x="45720" y="374904"/>
                  <a:pt x="9144" y="384048"/>
                </a:cubicBezTo>
                <a:cubicBezTo>
                  <a:pt x="9144" y="384048"/>
                  <a:pt x="0" y="374904"/>
                  <a:pt x="0" y="365760"/>
                </a:cubicBezTo>
                <a:lnTo>
                  <a:pt x="0" y="310896"/>
                </a:lnTo>
              </a:path>
            </a:pathLst>
          </a:custGeom>
          <a:solidFill>
            <a:schemeClr val="lt2">
              <a:alpha val="50000"/>
            </a:schemeClr>
          </a:solidFill>
        </p:spPr>
        <p:txBody>
          <a:bodyPr/>
          <a:p>
            <a:endParaRPr lang="zh-CN" altLang="en-US"/>
          </a:p>
        </p:txBody>
      </p:sp>
      <p:pic>
        <p:nvPicPr>
          <p:cNvPr id="4" name="图片 3" descr="/data/temp/fd5b739c-bb9e-11ef-bf59-1ef7e5db8974.jpg@base@tag=imgScale&amp;m=1&amp;w=271&amp;h=271&amp;q=95fd5b739c-bb9e-11ef-bf59-1ef7e5db897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7565" t="6273" r="8303" b="9594"/>
          <a:stretch>
            <a:fillRect/>
          </a:stretch>
        </p:blipFill>
        <p:spPr>
          <a:xfrm>
            <a:off x="897618" y="4548334"/>
            <a:ext cx="978071" cy="978071"/>
          </a:xfrm>
          <a:custGeom>
            <a:avLst/>
            <a:gdLst>
              <a:gd name="connsiteX0" fmla="*/ 516600 w 1033200"/>
              <a:gd name="connsiteY0" fmla="*/ 0 h 1033200"/>
              <a:gd name="connsiteX1" fmla="*/ 1033200 w 1033200"/>
              <a:gd name="connsiteY1" fmla="*/ 516600 h 1033200"/>
              <a:gd name="connsiteX2" fmla="*/ 516600 w 1033200"/>
              <a:gd name="connsiteY2" fmla="*/ 1033200 h 1033200"/>
              <a:gd name="connsiteX3" fmla="*/ 0 w 1033200"/>
              <a:gd name="connsiteY3" fmla="*/ 516600 h 1033200"/>
              <a:gd name="connsiteX4" fmla="*/ 516600 w 1033200"/>
              <a:gd name="connsiteY4" fmla="*/ 0 h 10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3200" h="1033200">
                <a:moveTo>
                  <a:pt x="516600" y="0"/>
                </a:moveTo>
                <a:cubicBezTo>
                  <a:pt x="801910" y="0"/>
                  <a:pt x="1033200" y="231290"/>
                  <a:pt x="1033200" y="516600"/>
                </a:cubicBezTo>
                <a:cubicBezTo>
                  <a:pt x="1033200" y="801910"/>
                  <a:pt x="801910" y="1033200"/>
                  <a:pt x="516600" y="1033200"/>
                </a:cubicBezTo>
                <a:cubicBezTo>
                  <a:pt x="231290" y="1033200"/>
                  <a:pt x="0" y="801910"/>
                  <a:pt x="0" y="516600"/>
                </a:cubicBezTo>
                <a:cubicBezTo>
                  <a:pt x="0" y="231290"/>
                  <a:pt x="231290" y="0"/>
                  <a:pt x="516600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" name="矩形 6"/>
          <p:cNvSpPr/>
          <p:nvPr>
            <p:custDataLst>
              <p:tags r:id="rId8"/>
            </p:custDataLst>
          </p:nvPr>
        </p:nvSpPr>
        <p:spPr>
          <a:xfrm>
            <a:off x="2067492" y="4663925"/>
            <a:ext cx="2048233" cy="7468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定时任务设置</a:t>
            </a:r>
            <a:endParaRPr lang="zh-CN" altLang="en-US" sz="20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8" name="“_#color-824&amp;2668"/>
          <p:cNvSpPr/>
          <p:nvPr>
            <p:custDataLst>
              <p:tags r:id="rId9"/>
            </p:custDataLst>
          </p:nvPr>
        </p:nvSpPr>
        <p:spPr>
          <a:xfrm>
            <a:off x="7157271" y="3533427"/>
            <a:ext cx="358838" cy="307394"/>
          </a:xfrm>
          <a:custGeom>
            <a:avLst/>
            <a:gdLst/>
            <a:ahLst/>
            <a:cxnLst/>
            <a:rect l="l" t="t" r="r" b="b"/>
            <a:pathLst>
              <a:path w="448056" h="384048">
                <a:moveTo>
                  <a:pt x="448056" y="192024"/>
                </a:moveTo>
                <a:cubicBezTo>
                  <a:pt x="448056" y="228600"/>
                  <a:pt x="438912" y="256032"/>
                  <a:pt x="420624" y="283464"/>
                </a:cubicBezTo>
                <a:cubicBezTo>
                  <a:pt x="411480" y="310896"/>
                  <a:pt x="384048" y="338328"/>
                  <a:pt x="356616" y="356616"/>
                </a:cubicBezTo>
                <a:cubicBezTo>
                  <a:pt x="329184" y="365760"/>
                  <a:pt x="301752" y="374904"/>
                  <a:pt x="265176" y="384048"/>
                </a:cubicBezTo>
                <a:cubicBezTo>
                  <a:pt x="265176" y="384048"/>
                  <a:pt x="256032" y="374904"/>
                  <a:pt x="256032" y="365760"/>
                </a:cubicBezTo>
                <a:lnTo>
                  <a:pt x="256032" y="310896"/>
                </a:lnTo>
                <a:cubicBezTo>
                  <a:pt x="256032" y="301752"/>
                  <a:pt x="265176" y="301752"/>
                  <a:pt x="265176" y="292608"/>
                </a:cubicBezTo>
                <a:cubicBezTo>
                  <a:pt x="292608" y="292608"/>
                  <a:pt x="320040" y="283464"/>
                  <a:pt x="329184" y="265176"/>
                </a:cubicBezTo>
                <a:cubicBezTo>
                  <a:pt x="347472" y="246888"/>
                  <a:pt x="356616" y="219456"/>
                  <a:pt x="356616" y="192024"/>
                </a:cubicBezTo>
                <a:lnTo>
                  <a:pt x="356616" y="182880"/>
                </a:lnTo>
                <a:cubicBezTo>
                  <a:pt x="356616" y="173736"/>
                  <a:pt x="347472" y="173736"/>
                  <a:pt x="338328" y="173736"/>
                </a:cubicBezTo>
                <a:lnTo>
                  <a:pt x="274320" y="173736"/>
                </a:lnTo>
                <a:cubicBezTo>
                  <a:pt x="265176" y="173736"/>
                  <a:pt x="265176" y="164592"/>
                  <a:pt x="265176" y="155448"/>
                </a:cubicBezTo>
                <a:lnTo>
                  <a:pt x="265176" y="9144"/>
                </a:lnTo>
                <a:cubicBezTo>
                  <a:pt x="265176" y="9144"/>
                  <a:pt x="265176" y="0"/>
                  <a:pt x="274320" y="0"/>
                </a:cubicBezTo>
                <a:lnTo>
                  <a:pt x="429768" y="0"/>
                </a:lnTo>
                <a:cubicBezTo>
                  <a:pt x="438912" y="0"/>
                  <a:pt x="448056" y="9144"/>
                  <a:pt x="448056" y="9144"/>
                </a:cubicBezTo>
                <a:lnTo>
                  <a:pt x="448056" y="192024"/>
                </a:lnTo>
                <a:moveTo>
                  <a:pt x="0" y="310896"/>
                </a:moveTo>
                <a:cubicBezTo>
                  <a:pt x="0" y="301752"/>
                  <a:pt x="9144" y="301752"/>
                  <a:pt x="9144" y="292608"/>
                </a:cubicBezTo>
                <a:cubicBezTo>
                  <a:pt x="36576" y="292608"/>
                  <a:pt x="64008" y="283464"/>
                  <a:pt x="73152" y="265176"/>
                </a:cubicBezTo>
                <a:cubicBezTo>
                  <a:pt x="91440" y="246888"/>
                  <a:pt x="100584" y="219456"/>
                  <a:pt x="100584" y="192024"/>
                </a:cubicBezTo>
                <a:lnTo>
                  <a:pt x="100584" y="182880"/>
                </a:lnTo>
                <a:cubicBezTo>
                  <a:pt x="100584" y="173736"/>
                  <a:pt x="91440" y="173736"/>
                  <a:pt x="82296" y="173736"/>
                </a:cubicBezTo>
                <a:lnTo>
                  <a:pt x="18288" y="173736"/>
                </a:lnTo>
                <a:cubicBezTo>
                  <a:pt x="9144" y="173736"/>
                  <a:pt x="9144" y="164592"/>
                  <a:pt x="9144" y="155448"/>
                </a:cubicBezTo>
                <a:lnTo>
                  <a:pt x="9144" y="9144"/>
                </a:lnTo>
                <a:cubicBezTo>
                  <a:pt x="9144" y="9144"/>
                  <a:pt x="9144" y="0"/>
                  <a:pt x="18288" y="0"/>
                </a:cubicBezTo>
                <a:lnTo>
                  <a:pt x="173736" y="0"/>
                </a:lnTo>
                <a:cubicBezTo>
                  <a:pt x="182880" y="0"/>
                  <a:pt x="192024" y="9144"/>
                  <a:pt x="192024" y="9144"/>
                </a:cubicBezTo>
                <a:lnTo>
                  <a:pt x="192024" y="192024"/>
                </a:lnTo>
                <a:cubicBezTo>
                  <a:pt x="192024" y="228600"/>
                  <a:pt x="182880" y="256032"/>
                  <a:pt x="164592" y="283464"/>
                </a:cubicBezTo>
                <a:cubicBezTo>
                  <a:pt x="155448" y="310896"/>
                  <a:pt x="128016" y="338328"/>
                  <a:pt x="100584" y="356616"/>
                </a:cubicBezTo>
                <a:cubicBezTo>
                  <a:pt x="73152" y="365760"/>
                  <a:pt x="45720" y="374904"/>
                  <a:pt x="9144" y="384048"/>
                </a:cubicBezTo>
                <a:cubicBezTo>
                  <a:pt x="9144" y="384048"/>
                  <a:pt x="0" y="374904"/>
                  <a:pt x="0" y="365760"/>
                </a:cubicBezTo>
                <a:lnTo>
                  <a:pt x="0" y="310896"/>
                </a:lnTo>
              </a:path>
            </a:pathLst>
          </a:custGeom>
          <a:solidFill>
            <a:schemeClr val="lt2">
              <a:alpha val="50000"/>
            </a:schemeClr>
          </a:solidFill>
        </p:spPr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10"/>
            </p:custDataLst>
          </p:nvPr>
        </p:nvSpPr>
        <p:spPr>
          <a:xfrm>
            <a:off x="5737798" y="4663925"/>
            <a:ext cx="2068556" cy="7468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数据去重与格式化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10" name="图片 9" descr="/data/temp/fd5b7354-bb9e-11ef-bf59-1ef7e5db8974.jpg@base@tag=imgScale&amp;m=1&amp;w=271&amp;h=271&amp;q=95fd5b7354-bb9e-11ef-bf59-1ef7e5db897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 l="10029" r="10029"/>
          <a:stretch>
            <a:fillRect/>
          </a:stretch>
        </p:blipFill>
        <p:spPr>
          <a:xfrm>
            <a:off x="4591423" y="4548969"/>
            <a:ext cx="977436" cy="977436"/>
          </a:xfrm>
          <a:custGeom>
            <a:avLst/>
            <a:gdLst>
              <a:gd name="connsiteX0" fmla="*/ 516600 w 1033200"/>
              <a:gd name="connsiteY0" fmla="*/ 0 h 1033200"/>
              <a:gd name="connsiteX1" fmla="*/ 1033200 w 1033200"/>
              <a:gd name="connsiteY1" fmla="*/ 516600 h 1033200"/>
              <a:gd name="connsiteX2" fmla="*/ 516600 w 1033200"/>
              <a:gd name="connsiteY2" fmla="*/ 1033200 h 1033200"/>
              <a:gd name="connsiteX3" fmla="*/ 0 w 1033200"/>
              <a:gd name="connsiteY3" fmla="*/ 516600 h 1033200"/>
              <a:gd name="connsiteX4" fmla="*/ 516600 w 1033200"/>
              <a:gd name="connsiteY4" fmla="*/ 0 h 10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3200" h="1033200">
                <a:moveTo>
                  <a:pt x="516600" y="0"/>
                </a:moveTo>
                <a:cubicBezTo>
                  <a:pt x="801910" y="0"/>
                  <a:pt x="1033200" y="231290"/>
                  <a:pt x="1033200" y="516600"/>
                </a:cubicBezTo>
                <a:cubicBezTo>
                  <a:pt x="1033200" y="801910"/>
                  <a:pt x="801910" y="1033200"/>
                  <a:pt x="516600" y="1033200"/>
                </a:cubicBezTo>
                <a:cubicBezTo>
                  <a:pt x="231290" y="1033200"/>
                  <a:pt x="0" y="801910"/>
                  <a:pt x="0" y="516600"/>
                </a:cubicBezTo>
                <a:cubicBezTo>
                  <a:pt x="0" y="231290"/>
                  <a:pt x="231290" y="0"/>
                  <a:pt x="516600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1" name="“_#color-824&amp;2668"/>
          <p:cNvSpPr/>
          <p:nvPr>
            <p:custDataLst>
              <p:tags r:id="rId13"/>
            </p:custDataLst>
          </p:nvPr>
        </p:nvSpPr>
        <p:spPr>
          <a:xfrm>
            <a:off x="10847900" y="3542319"/>
            <a:ext cx="358838" cy="308029"/>
          </a:xfrm>
          <a:custGeom>
            <a:avLst/>
            <a:gdLst/>
            <a:ahLst/>
            <a:cxnLst/>
            <a:rect l="l" t="t" r="r" b="b"/>
            <a:pathLst>
              <a:path w="448056" h="384048">
                <a:moveTo>
                  <a:pt x="448056" y="192024"/>
                </a:moveTo>
                <a:cubicBezTo>
                  <a:pt x="448056" y="228600"/>
                  <a:pt x="438912" y="256032"/>
                  <a:pt x="420624" y="283464"/>
                </a:cubicBezTo>
                <a:cubicBezTo>
                  <a:pt x="411480" y="310896"/>
                  <a:pt x="384048" y="338328"/>
                  <a:pt x="356616" y="356616"/>
                </a:cubicBezTo>
                <a:cubicBezTo>
                  <a:pt x="329184" y="365760"/>
                  <a:pt x="301752" y="374904"/>
                  <a:pt x="265176" y="384048"/>
                </a:cubicBezTo>
                <a:cubicBezTo>
                  <a:pt x="265176" y="384048"/>
                  <a:pt x="256032" y="374904"/>
                  <a:pt x="256032" y="365760"/>
                </a:cubicBezTo>
                <a:lnTo>
                  <a:pt x="256032" y="310896"/>
                </a:lnTo>
                <a:cubicBezTo>
                  <a:pt x="256032" y="301752"/>
                  <a:pt x="265176" y="301752"/>
                  <a:pt x="265176" y="292608"/>
                </a:cubicBezTo>
                <a:cubicBezTo>
                  <a:pt x="292608" y="292608"/>
                  <a:pt x="320040" y="283464"/>
                  <a:pt x="329184" y="265176"/>
                </a:cubicBezTo>
                <a:cubicBezTo>
                  <a:pt x="347472" y="246888"/>
                  <a:pt x="356616" y="219456"/>
                  <a:pt x="356616" y="192024"/>
                </a:cubicBezTo>
                <a:lnTo>
                  <a:pt x="356616" y="182880"/>
                </a:lnTo>
                <a:cubicBezTo>
                  <a:pt x="356616" y="173736"/>
                  <a:pt x="347472" y="173736"/>
                  <a:pt x="338328" y="173736"/>
                </a:cubicBezTo>
                <a:lnTo>
                  <a:pt x="274320" y="173736"/>
                </a:lnTo>
                <a:cubicBezTo>
                  <a:pt x="265176" y="173736"/>
                  <a:pt x="265176" y="164592"/>
                  <a:pt x="265176" y="155448"/>
                </a:cubicBezTo>
                <a:lnTo>
                  <a:pt x="265176" y="9144"/>
                </a:lnTo>
                <a:cubicBezTo>
                  <a:pt x="265176" y="9144"/>
                  <a:pt x="265176" y="0"/>
                  <a:pt x="274320" y="0"/>
                </a:cubicBezTo>
                <a:lnTo>
                  <a:pt x="429768" y="0"/>
                </a:lnTo>
                <a:cubicBezTo>
                  <a:pt x="438912" y="0"/>
                  <a:pt x="448056" y="9144"/>
                  <a:pt x="448056" y="9144"/>
                </a:cubicBezTo>
                <a:lnTo>
                  <a:pt x="448056" y="192024"/>
                </a:lnTo>
                <a:moveTo>
                  <a:pt x="0" y="310896"/>
                </a:moveTo>
                <a:cubicBezTo>
                  <a:pt x="0" y="301752"/>
                  <a:pt x="9144" y="301752"/>
                  <a:pt x="9144" y="292608"/>
                </a:cubicBezTo>
                <a:cubicBezTo>
                  <a:pt x="36576" y="292608"/>
                  <a:pt x="64008" y="283464"/>
                  <a:pt x="73152" y="265176"/>
                </a:cubicBezTo>
                <a:cubicBezTo>
                  <a:pt x="91440" y="246888"/>
                  <a:pt x="100584" y="219456"/>
                  <a:pt x="100584" y="192024"/>
                </a:cubicBezTo>
                <a:lnTo>
                  <a:pt x="100584" y="182880"/>
                </a:lnTo>
                <a:cubicBezTo>
                  <a:pt x="100584" y="173736"/>
                  <a:pt x="91440" y="173736"/>
                  <a:pt x="82296" y="173736"/>
                </a:cubicBezTo>
                <a:lnTo>
                  <a:pt x="18288" y="173736"/>
                </a:lnTo>
                <a:cubicBezTo>
                  <a:pt x="9144" y="173736"/>
                  <a:pt x="9144" y="164592"/>
                  <a:pt x="9144" y="155448"/>
                </a:cubicBezTo>
                <a:lnTo>
                  <a:pt x="9144" y="9144"/>
                </a:lnTo>
                <a:cubicBezTo>
                  <a:pt x="9144" y="9144"/>
                  <a:pt x="9144" y="0"/>
                  <a:pt x="18288" y="0"/>
                </a:cubicBezTo>
                <a:lnTo>
                  <a:pt x="173736" y="0"/>
                </a:lnTo>
                <a:cubicBezTo>
                  <a:pt x="182880" y="0"/>
                  <a:pt x="192024" y="9144"/>
                  <a:pt x="192024" y="9144"/>
                </a:cubicBezTo>
                <a:lnTo>
                  <a:pt x="192024" y="192024"/>
                </a:lnTo>
                <a:cubicBezTo>
                  <a:pt x="192024" y="228600"/>
                  <a:pt x="182880" y="256032"/>
                  <a:pt x="164592" y="283464"/>
                </a:cubicBezTo>
                <a:cubicBezTo>
                  <a:pt x="155448" y="310896"/>
                  <a:pt x="128016" y="338328"/>
                  <a:pt x="100584" y="356616"/>
                </a:cubicBezTo>
                <a:cubicBezTo>
                  <a:pt x="73152" y="365760"/>
                  <a:pt x="45720" y="374904"/>
                  <a:pt x="9144" y="384048"/>
                </a:cubicBezTo>
                <a:cubicBezTo>
                  <a:pt x="9144" y="384048"/>
                  <a:pt x="0" y="374904"/>
                  <a:pt x="0" y="365760"/>
                </a:cubicBezTo>
                <a:lnTo>
                  <a:pt x="0" y="310896"/>
                </a:lnTo>
              </a:path>
            </a:pathLst>
          </a:custGeom>
          <a:solidFill>
            <a:schemeClr val="lt2">
              <a:alpha val="50000"/>
            </a:schemeClr>
          </a:solidFill>
        </p:spPr>
        <p:txBody>
          <a:bodyPr/>
          <a:p>
            <a:endParaRPr lang="zh-CN" altLang="en-US"/>
          </a:p>
        </p:txBody>
      </p:sp>
      <p:sp>
        <p:nvSpPr>
          <p:cNvPr id="12" name="矩形 11"/>
          <p:cNvSpPr/>
          <p:nvPr>
            <p:custDataLst>
              <p:tags r:id="rId14"/>
            </p:custDataLst>
          </p:nvPr>
        </p:nvSpPr>
        <p:spPr>
          <a:xfrm>
            <a:off x="9428427" y="4663925"/>
            <a:ext cx="2068556" cy="7468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异常值检测与处理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13" name="图片 12" descr="/data/temp/fd5b7453-bb9e-11ef-bf59-1ef7e5db8974.jpg@base@tag=imgScale&amp;m=1&amp;w=271&amp;h=271&amp;q=95fd5b7453-bb9e-11ef-bf59-1ef7e5db897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/>
          <a:stretch>
            <a:fillRect/>
          </a:stretch>
        </p:blipFill>
        <p:spPr>
          <a:xfrm>
            <a:off x="8284593" y="4548969"/>
            <a:ext cx="977436" cy="977436"/>
          </a:xfrm>
          <a:custGeom>
            <a:avLst/>
            <a:gdLst>
              <a:gd name="connsiteX0" fmla="*/ 516600 w 1033200"/>
              <a:gd name="connsiteY0" fmla="*/ 0 h 1033200"/>
              <a:gd name="connsiteX1" fmla="*/ 1033200 w 1033200"/>
              <a:gd name="connsiteY1" fmla="*/ 516600 h 1033200"/>
              <a:gd name="connsiteX2" fmla="*/ 516600 w 1033200"/>
              <a:gd name="connsiteY2" fmla="*/ 1033200 h 1033200"/>
              <a:gd name="connsiteX3" fmla="*/ 0 w 1033200"/>
              <a:gd name="connsiteY3" fmla="*/ 516600 h 1033200"/>
              <a:gd name="connsiteX4" fmla="*/ 516600 w 1033200"/>
              <a:gd name="connsiteY4" fmla="*/ 0 h 10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3200" h="1033200">
                <a:moveTo>
                  <a:pt x="516600" y="0"/>
                </a:moveTo>
                <a:cubicBezTo>
                  <a:pt x="801910" y="0"/>
                  <a:pt x="1033200" y="231290"/>
                  <a:pt x="1033200" y="516600"/>
                </a:cubicBezTo>
                <a:cubicBezTo>
                  <a:pt x="1033200" y="801910"/>
                  <a:pt x="801910" y="1033200"/>
                  <a:pt x="516600" y="1033200"/>
                </a:cubicBezTo>
                <a:cubicBezTo>
                  <a:pt x="231290" y="1033200"/>
                  <a:pt x="0" y="801910"/>
                  <a:pt x="0" y="516600"/>
                </a:cubicBezTo>
                <a:cubicBezTo>
                  <a:pt x="0" y="231290"/>
                  <a:pt x="231290" y="0"/>
                  <a:pt x="516600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26" name="Picture 2"/>
          <p:cNvPicPr>
            <a:picLocks noChangeAspect="1" noChangeArrowheads="1"/>
          </p:cNvPicPr>
          <p:nvPr>
            <p:custDataLst>
              <p:tags r:id="rId17"/>
            </p:custDataLst>
          </p:nvPr>
        </p:nvPicPr>
        <p:blipFill rotWithShape="1">
          <a:blip r:embed="rId1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9" t="65400" r="52009" b="17800"/>
          <a:stretch>
            <a:fillRect/>
          </a:stretch>
        </p:blipFill>
        <p:spPr bwMode="auto">
          <a:xfrm>
            <a:off x="9941560" y="253365"/>
            <a:ext cx="211582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497372" y="3253723"/>
            <a:ext cx="5289877" cy="2350781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数据存储与时序分析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1494973" y="1946604"/>
            <a:ext cx="4601028" cy="1224000"/>
          </a:xfrm>
        </p:spPr>
        <p:txBody>
          <a:bodyPr wrap="none">
            <a:normAutofit/>
          </a:bodyPr>
          <a:lstStyle/>
          <a:p>
            <a:r>
              <a:rPr lang="en-US" altLang="zh-CN" dirty="0"/>
              <a:t>02</a:t>
            </a:r>
            <a:endParaRPr lang="en-US" altLang="zh-CN" dirty="0"/>
          </a:p>
        </p:txBody>
      </p:sp>
      <p:pic>
        <p:nvPicPr>
          <p:cNvPr id="2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9" t="65400" r="52009" b="17800"/>
          <a:stretch>
            <a:fillRect/>
          </a:stretch>
        </p:blipFill>
        <p:spPr bwMode="auto">
          <a:xfrm>
            <a:off x="426720" y="382270"/>
            <a:ext cx="211582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5960" y="360045"/>
            <a:ext cx="8252460" cy="720090"/>
          </a:xfrm>
        </p:spPr>
        <p:txBody>
          <a:bodyPr/>
          <a:lstStyle/>
          <a:p>
            <a:r>
              <a:rPr lang="zh-CN" altLang="en-US"/>
              <a:t>时序数据库IoTDB的应用</a:t>
            </a:r>
            <a:endParaRPr lang="zh-CN" altLang="en-US"/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1626694" y="2085859"/>
            <a:ext cx="4316462" cy="98679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IoTDB利用其列式存储和压缩技术，能够高效地存储和管理来自物联网设备的海量时序数据。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1626694" y="1713116"/>
            <a:ext cx="4316462" cy="32526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高效存储海量IoT数据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" name="椭圆 3"/>
          <p:cNvSpPr/>
          <p:nvPr>
            <p:custDataLst>
              <p:tags r:id="rId4"/>
            </p:custDataLst>
          </p:nvPr>
        </p:nvSpPr>
        <p:spPr>
          <a:xfrm>
            <a:off x="695154" y="1734071"/>
            <a:ext cx="668668" cy="66866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01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1627329" y="3723515"/>
            <a:ext cx="4316462" cy="98679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IoTDB支持SQL-like查询语言，方便用户对时序数据进行复杂查询和实时分析，以快速响应业务需求。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1627329" y="3350772"/>
            <a:ext cx="4316462" cy="32526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支持复杂查询与分析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8" name="椭圆 7"/>
          <p:cNvSpPr/>
          <p:nvPr>
            <p:custDataLst>
              <p:tags r:id="rId7"/>
            </p:custDataLst>
          </p:nvPr>
        </p:nvSpPr>
        <p:spPr>
          <a:xfrm>
            <a:off x="696424" y="3371727"/>
            <a:ext cx="668668" cy="66866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02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8"/>
            </p:custDataLst>
          </p:nvPr>
        </p:nvSpPr>
        <p:spPr>
          <a:xfrm>
            <a:off x="1627329" y="5361171"/>
            <a:ext cx="4316462" cy="98679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IoTDB能够处理实时数据流，为需要即时监控和响应的场景提供支持，如智能城市和工业自动化。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9"/>
            </p:custDataLst>
          </p:nvPr>
        </p:nvSpPr>
        <p:spPr>
          <a:xfrm>
            <a:off x="1627329" y="4988428"/>
            <a:ext cx="4316462" cy="32526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实时数据流处理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1" name="椭圆 10"/>
          <p:cNvSpPr/>
          <p:nvPr>
            <p:custDataLst>
              <p:tags r:id="rId10"/>
            </p:custDataLst>
          </p:nvPr>
        </p:nvSpPr>
        <p:spPr>
          <a:xfrm>
            <a:off x="696424" y="5009383"/>
            <a:ext cx="668668" cy="66866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03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 rotWithShape="1"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9" t="65400" r="52009" b="17800"/>
          <a:stretch>
            <a:fillRect/>
          </a:stretch>
        </p:blipFill>
        <p:spPr bwMode="auto">
          <a:xfrm>
            <a:off x="9941560" y="253365"/>
            <a:ext cx="211582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/>
          <a:lstStyle/>
          <a:p>
            <a:r>
              <a:rPr lang="zh-CN" altLang="en-US">
                <a:sym typeface="+mn-ea"/>
              </a:rPr>
              <a:t>时序数据的存储与管理</a:t>
            </a:r>
            <a:endParaRPr lang="zh-CN" altLang="en-US">
              <a:sym typeface="+mn-ea"/>
            </a:endParaRPr>
          </a:p>
        </p:txBody>
      </p:sp>
      <p:sp>
        <p:nvSpPr>
          <p:cNvPr id="33" name="任意多边形 32"/>
          <p:cNvSpPr/>
          <p:nvPr>
            <p:custDataLst>
              <p:tags r:id="rId2"/>
            </p:custDataLst>
          </p:nvPr>
        </p:nvSpPr>
        <p:spPr>
          <a:xfrm>
            <a:off x="1502695" y="3694744"/>
            <a:ext cx="2294422" cy="358166"/>
          </a:xfrm>
          <a:custGeom>
            <a:avLst/>
            <a:gdLst>
              <a:gd name="connsiteX0" fmla="*/ 0 w 2294255"/>
              <a:gd name="connsiteY0" fmla="*/ 89535 h 358140"/>
              <a:gd name="connsiteX1" fmla="*/ 728422 w 2294255"/>
              <a:gd name="connsiteY1" fmla="*/ 89535 h 358140"/>
              <a:gd name="connsiteX2" fmla="*/ 727522 w 2294255"/>
              <a:gd name="connsiteY2" fmla="*/ 92433 h 358140"/>
              <a:gd name="connsiteX3" fmla="*/ 718820 w 2294255"/>
              <a:gd name="connsiteY3" fmla="*/ 178752 h 358140"/>
              <a:gd name="connsiteX4" fmla="*/ 727522 w 2294255"/>
              <a:gd name="connsiteY4" fmla="*/ 265071 h 358140"/>
              <a:gd name="connsiteX5" fmla="*/ 728619 w 2294255"/>
              <a:gd name="connsiteY5" fmla="*/ 268605 h 358140"/>
              <a:gd name="connsiteX6" fmla="*/ 0 w 2294255"/>
              <a:gd name="connsiteY6" fmla="*/ 268605 h 358140"/>
              <a:gd name="connsiteX7" fmla="*/ 89535 w 2294255"/>
              <a:gd name="connsiteY7" fmla="*/ 179070 h 358140"/>
              <a:gd name="connsiteX8" fmla="*/ 2115185 w 2294255"/>
              <a:gd name="connsiteY8" fmla="*/ 0 h 358140"/>
              <a:gd name="connsiteX9" fmla="*/ 2294255 w 2294255"/>
              <a:gd name="connsiteY9" fmla="*/ 179070 h 358140"/>
              <a:gd name="connsiteX10" fmla="*/ 2115185 w 2294255"/>
              <a:gd name="connsiteY10" fmla="*/ 358140 h 358140"/>
              <a:gd name="connsiteX11" fmla="*/ 2115185 w 2294255"/>
              <a:gd name="connsiteY11" fmla="*/ 268605 h 358140"/>
              <a:gd name="connsiteX12" fmla="*/ 1565635 w 2294255"/>
              <a:gd name="connsiteY12" fmla="*/ 268605 h 358140"/>
              <a:gd name="connsiteX13" fmla="*/ 1566732 w 2294255"/>
              <a:gd name="connsiteY13" fmla="*/ 265071 h 358140"/>
              <a:gd name="connsiteX14" fmla="*/ 1575434 w 2294255"/>
              <a:gd name="connsiteY14" fmla="*/ 178752 h 358140"/>
              <a:gd name="connsiteX15" fmla="*/ 1566732 w 2294255"/>
              <a:gd name="connsiteY15" fmla="*/ 92433 h 358140"/>
              <a:gd name="connsiteX16" fmla="*/ 1565833 w 2294255"/>
              <a:gd name="connsiteY16" fmla="*/ 89535 h 358140"/>
              <a:gd name="connsiteX17" fmla="*/ 2115185 w 2294255"/>
              <a:gd name="connsiteY17" fmla="*/ 89535 h 3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4255" h="358140">
                <a:moveTo>
                  <a:pt x="0" y="89535"/>
                </a:moveTo>
                <a:lnTo>
                  <a:pt x="728422" y="89535"/>
                </a:lnTo>
                <a:lnTo>
                  <a:pt x="727522" y="92433"/>
                </a:lnTo>
                <a:cubicBezTo>
                  <a:pt x="721816" y="120315"/>
                  <a:pt x="718820" y="149184"/>
                  <a:pt x="718820" y="178752"/>
                </a:cubicBezTo>
                <a:cubicBezTo>
                  <a:pt x="718820" y="208320"/>
                  <a:pt x="721816" y="237189"/>
                  <a:pt x="727522" y="265071"/>
                </a:cubicBezTo>
                <a:lnTo>
                  <a:pt x="728619" y="268605"/>
                </a:lnTo>
                <a:lnTo>
                  <a:pt x="0" y="268605"/>
                </a:lnTo>
                <a:lnTo>
                  <a:pt x="89535" y="179070"/>
                </a:lnTo>
                <a:close/>
                <a:moveTo>
                  <a:pt x="2115185" y="0"/>
                </a:moveTo>
                <a:lnTo>
                  <a:pt x="2294255" y="179070"/>
                </a:lnTo>
                <a:lnTo>
                  <a:pt x="2115185" y="358140"/>
                </a:lnTo>
                <a:lnTo>
                  <a:pt x="2115185" y="268605"/>
                </a:lnTo>
                <a:lnTo>
                  <a:pt x="1565635" y="268605"/>
                </a:lnTo>
                <a:lnTo>
                  <a:pt x="1566732" y="265071"/>
                </a:lnTo>
                <a:cubicBezTo>
                  <a:pt x="1572438" y="237189"/>
                  <a:pt x="1575434" y="208320"/>
                  <a:pt x="1575434" y="178752"/>
                </a:cubicBezTo>
                <a:cubicBezTo>
                  <a:pt x="1575434" y="149184"/>
                  <a:pt x="1572438" y="120315"/>
                  <a:pt x="1566732" y="92433"/>
                </a:cubicBezTo>
                <a:lnTo>
                  <a:pt x="1565833" y="89535"/>
                </a:lnTo>
                <a:lnTo>
                  <a:pt x="2115185" y="895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>
            <p:custDataLst>
              <p:tags r:id="rId3"/>
            </p:custDataLst>
          </p:nvPr>
        </p:nvSpPr>
        <p:spPr>
          <a:xfrm>
            <a:off x="3797117" y="3694744"/>
            <a:ext cx="2294422" cy="358166"/>
          </a:xfrm>
          <a:custGeom>
            <a:avLst/>
            <a:gdLst>
              <a:gd name="connsiteX0" fmla="*/ 0 w 2294255"/>
              <a:gd name="connsiteY0" fmla="*/ 89535 h 358140"/>
              <a:gd name="connsiteX1" fmla="*/ 728422 w 2294255"/>
              <a:gd name="connsiteY1" fmla="*/ 89535 h 358140"/>
              <a:gd name="connsiteX2" fmla="*/ 727522 w 2294255"/>
              <a:gd name="connsiteY2" fmla="*/ 92433 h 358140"/>
              <a:gd name="connsiteX3" fmla="*/ 718820 w 2294255"/>
              <a:gd name="connsiteY3" fmla="*/ 178752 h 358140"/>
              <a:gd name="connsiteX4" fmla="*/ 727522 w 2294255"/>
              <a:gd name="connsiteY4" fmla="*/ 265071 h 358140"/>
              <a:gd name="connsiteX5" fmla="*/ 728619 w 2294255"/>
              <a:gd name="connsiteY5" fmla="*/ 268605 h 358140"/>
              <a:gd name="connsiteX6" fmla="*/ 0 w 2294255"/>
              <a:gd name="connsiteY6" fmla="*/ 268605 h 358140"/>
              <a:gd name="connsiteX7" fmla="*/ 89535 w 2294255"/>
              <a:gd name="connsiteY7" fmla="*/ 179070 h 358140"/>
              <a:gd name="connsiteX8" fmla="*/ 2115185 w 2294255"/>
              <a:gd name="connsiteY8" fmla="*/ 0 h 358140"/>
              <a:gd name="connsiteX9" fmla="*/ 2294255 w 2294255"/>
              <a:gd name="connsiteY9" fmla="*/ 179070 h 358140"/>
              <a:gd name="connsiteX10" fmla="*/ 2115185 w 2294255"/>
              <a:gd name="connsiteY10" fmla="*/ 358140 h 358140"/>
              <a:gd name="connsiteX11" fmla="*/ 2115185 w 2294255"/>
              <a:gd name="connsiteY11" fmla="*/ 268605 h 358140"/>
              <a:gd name="connsiteX12" fmla="*/ 1565635 w 2294255"/>
              <a:gd name="connsiteY12" fmla="*/ 268605 h 358140"/>
              <a:gd name="connsiteX13" fmla="*/ 1566733 w 2294255"/>
              <a:gd name="connsiteY13" fmla="*/ 265071 h 358140"/>
              <a:gd name="connsiteX14" fmla="*/ 1575434 w 2294255"/>
              <a:gd name="connsiteY14" fmla="*/ 178752 h 358140"/>
              <a:gd name="connsiteX15" fmla="*/ 1566733 w 2294255"/>
              <a:gd name="connsiteY15" fmla="*/ 92433 h 358140"/>
              <a:gd name="connsiteX16" fmla="*/ 1565833 w 2294255"/>
              <a:gd name="connsiteY16" fmla="*/ 89535 h 358140"/>
              <a:gd name="connsiteX17" fmla="*/ 2115185 w 2294255"/>
              <a:gd name="connsiteY17" fmla="*/ 89535 h 3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4255" h="358140">
                <a:moveTo>
                  <a:pt x="0" y="89535"/>
                </a:moveTo>
                <a:lnTo>
                  <a:pt x="728422" y="89535"/>
                </a:lnTo>
                <a:lnTo>
                  <a:pt x="727522" y="92433"/>
                </a:lnTo>
                <a:cubicBezTo>
                  <a:pt x="721817" y="120315"/>
                  <a:pt x="718820" y="149184"/>
                  <a:pt x="718820" y="178752"/>
                </a:cubicBezTo>
                <a:cubicBezTo>
                  <a:pt x="718820" y="208320"/>
                  <a:pt x="721817" y="237189"/>
                  <a:pt x="727522" y="265071"/>
                </a:cubicBezTo>
                <a:lnTo>
                  <a:pt x="728619" y="268605"/>
                </a:lnTo>
                <a:lnTo>
                  <a:pt x="0" y="268605"/>
                </a:lnTo>
                <a:lnTo>
                  <a:pt x="89535" y="179070"/>
                </a:lnTo>
                <a:close/>
                <a:moveTo>
                  <a:pt x="2115185" y="0"/>
                </a:moveTo>
                <a:lnTo>
                  <a:pt x="2294255" y="179070"/>
                </a:lnTo>
                <a:lnTo>
                  <a:pt x="2115185" y="358140"/>
                </a:lnTo>
                <a:lnTo>
                  <a:pt x="2115185" y="268605"/>
                </a:lnTo>
                <a:lnTo>
                  <a:pt x="1565635" y="268605"/>
                </a:lnTo>
                <a:lnTo>
                  <a:pt x="1566733" y="265071"/>
                </a:lnTo>
                <a:cubicBezTo>
                  <a:pt x="1572438" y="237189"/>
                  <a:pt x="1575434" y="208320"/>
                  <a:pt x="1575434" y="178752"/>
                </a:cubicBezTo>
                <a:cubicBezTo>
                  <a:pt x="1575434" y="149184"/>
                  <a:pt x="1572438" y="120315"/>
                  <a:pt x="1566733" y="92433"/>
                </a:cubicBezTo>
                <a:lnTo>
                  <a:pt x="1565833" y="89535"/>
                </a:lnTo>
                <a:lnTo>
                  <a:pt x="2115185" y="895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>
            <p:custDataLst>
              <p:tags r:id="rId4"/>
            </p:custDataLst>
          </p:nvPr>
        </p:nvSpPr>
        <p:spPr>
          <a:xfrm>
            <a:off x="6091539" y="3694744"/>
            <a:ext cx="2294422" cy="358166"/>
          </a:xfrm>
          <a:custGeom>
            <a:avLst/>
            <a:gdLst>
              <a:gd name="connsiteX0" fmla="*/ 0 w 2294255"/>
              <a:gd name="connsiteY0" fmla="*/ 89535 h 358140"/>
              <a:gd name="connsiteX1" fmla="*/ 724612 w 2294255"/>
              <a:gd name="connsiteY1" fmla="*/ 89535 h 358140"/>
              <a:gd name="connsiteX2" fmla="*/ 723712 w 2294255"/>
              <a:gd name="connsiteY2" fmla="*/ 92433 h 358140"/>
              <a:gd name="connsiteX3" fmla="*/ 715010 w 2294255"/>
              <a:gd name="connsiteY3" fmla="*/ 178752 h 358140"/>
              <a:gd name="connsiteX4" fmla="*/ 723712 w 2294255"/>
              <a:gd name="connsiteY4" fmla="*/ 265071 h 358140"/>
              <a:gd name="connsiteX5" fmla="*/ 724809 w 2294255"/>
              <a:gd name="connsiteY5" fmla="*/ 268605 h 358140"/>
              <a:gd name="connsiteX6" fmla="*/ 0 w 2294255"/>
              <a:gd name="connsiteY6" fmla="*/ 268605 h 358140"/>
              <a:gd name="connsiteX7" fmla="*/ 89535 w 2294255"/>
              <a:gd name="connsiteY7" fmla="*/ 179070 h 358140"/>
              <a:gd name="connsiteX8" fmla="*/ 2115185 w 2294255"/>
              <a:gd name="connsiteY8" fmla="*/ 0 h 358140"/>
              <a:gd name="connsiteX9" fmla="*/ 2294255 w 2294255"/>
              <a:gd name="connsiteY9" fmla="*/ 179070 h 358140"/>
              <a:gd name="connsiteX10" fmla="*/ 2115185 w 2294255"/>
              <a:gd name="connsiteY10" fmla="*/ 358140 h 358140"/>
              <a:gd name="connsiteX11" fmla="*/ 2115185 w 2294255"/>
              <a:gd name="connsiteY11" fmla="*/ 268605 h 358140"/>
              <a:gd name="connsiteX12" fmla="*/ 1561825 w 2294255"/>
              <a:gd name="connsiteY12" fmla="*/ 268605 h 358140"/>
              <a:gd name="connsiteX13" fmla="*/ 1562923 w 2294255"/>
              <a:gd name="connsiteY13" fmla="*/ 265071 h 358140"/>
              <a:gd name="connsiteX14" fmla="*/ 1571624 w 2294255"/>
              <a:gd name="connsiteY14" fmla="*/ 178752 h 358140"/>
              <a:gd name="connsiteX15" fmla="*/ 1562923 w 2294255"/>
              <a:gd name="connsiteY15" fmla="*/ 92433 h 358140"/>
              <a:gd name="connsiteX16" fmla="*/ 1562023 w 2294255"/>
              <a:gd name="connsiteY16" fmla="*/ 89535 h 358140"/>
              <a:gd name="connsiteX17" fmla="*/ 2115185 w 2294255"/>
              <a:gd name="connsiteY17" fmla="*/ 89535 h 3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4255" h="358140">
                <a:moveTo>
                  <a:pt x="0" y="89535"/>
                </a:moveTo>
                <a:lnTo>
                  <a:pt x="724612" y="89535"/>
                </a:lnTo>
                <a:lnTo>
                  <a:pt x="723712" y="92433"/>
                </a:lnTo>
                <a:cubicBezTo>
                  <a:pt x="718007" y="120315"/>
                  <a:pt x="715010" y="149184"/>
                  <a:pt x="715010" y="178752"/>
                </a:cubicBezTo>
                <a:cubicBezTo>
                  <a:pt x="715010" y="208320"/>
                  <a:pt x="718007" y="237189"/>
                  <a:pt x="723712" y="265071"/>
                </a:cubicBezTo>
                <a:lnTo>
                  <a:pt x="724809" y="268605"/>
                </a:lnTo>
                <a:lnTo>
                  <a:pt x="0" y="268605"/>
                </a:lnTo>
                <a:lnTo>
                  <a:pt x="89535" y="179070"/>
                </a:lnTo>
                <a:close/>
                <a:moveTo>
                  <a:pt x="2115185" y="0"/>
                </a:moveTo>
                <a:lnTo>
                  <a:pt x="2294255" y="179070"/>
                </a:lnTo>
                <a:lnTo>
                  <a:pt x="2115185" y="358140"/>
                </a:lnTo>
                <a:lnTo>
                  <a:pt x="2115185" y="268605"/>
                </a:lnTo>
                <a:lnTo>
                  <a:pt x="1561825" y="268605"/>
                </a:lnTo>
                <a:lnTo>
                  <a:pt x="1562923" y="265071"/>
                </a:lnTo>
                <a:cubicBezTo>
                  <a:pt x="1568628" y="237189"/>
                  <a:pt x="1571624" y="208320"/>
                  <a:pt x="1571624" y="178752"/>
                </a:cubicBezTo>
                <a:cubicBezTo>
                  <a:pt x="1571624" y="149184"/>
                  <a:pt x="1568628" y="120315"/>
                  <a:pt x="1562923" y="92433"/>
                </a:cubicBezTo>
                <a:lnTo>
                  <a:pt x="1562023" y="89535"/>
                </a:lnTo>
                <a:lnTo>
                  <a:pt x="2115185" y="895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>
            <p:custDataLst>
              <p:tags r:id="rId5"/>
            </p:custDataLst>
          </p:nvPr>
        </p:nvSpPr>
        <p:spPr>
          <a:xfrm>
            <a:off x="8385961" y="3694744"/>
            <a:ext cx="2294422" cy="358166"/>
          </a:xfrm>
          <a:custGeom>
            <a:avLst/>
            <a:gdLst>
              <a:gd name="connsiteX0" fmla="*/ 0 w 2294255"/>
              <a:gd name="connsiteY0" fmla="*/ 89535 h 358140"/>
              <a:gd name="connsiteX1" fmla="*/ 728422 w 2294255"/>
              <a:gd name="connsiteY1" fmla="*/ 89535 h 358140"/>
              <a:gd name="connsiteX2" fmla="*/ 727523 w 2294255"/>
              <a:gd name="connsiteY2" fmla="*/ 92433 h 358140"/>
              <a:gd name="connsiteX3" fmla="*/ 718821 w 2294255"/>
              <a:gd name="connsiteY3" fmla="*/ 178752 h 358140"/>
              <a:gd name="connsiteX4" fmla="*/ 727523 w 2294255"/>
              <a:gd name="connsiteY4" fmla="*/ 265071 h 358140"/>
              <a:gd name="connsiteX5" fmla="*/ 728620 w 2294255"/>
              <a:gd name="connsiteY5" fmla="*/ 268605 h 358140"/>
              <a:gd name="connsiteX6" fmla="*/ 0 w 2294255"/>
              <a:gd name="connsiteY6" fmla="*/ 268605 h 358140"/>
              <a:gd name="connsiteX7" fmla="*/ 89535 w 2294255"/>
              <a:gd name="connsiteY7" fmla="*/ 179070 h 358140"/>
              <a:gd name="connsiteX8" fmla="*/ 2115185 w 2294255"/>
              <a:gd name="connsiteY8" fmla="*/ 0 h 358140"/>
              <a:gd name="connsiteX9" fmla="*/ 2294255 w 2294255"/>
              <a:gd name="connsiteY9" fmla="*/ 179070 h 358140"/>
              <a:gd name="connsiteX10" fmla="*/ 2115185 w 2294255"/>
              <a:gd name="connsiteY10" fmla="*/ 358140 h 358140"/>
              <a:gd name="connsiteX11" fmla="*/ 2115185 w 2294255"/>
              <a:gd name="connsiteY11" fmla="*/ 268605 h 358140"/>
              <a:gd name="connsiteX12" fmla="*/ 1565636 w 2294255"/>
              <a:gd name="connsiteY12" fmla="*/ 268605 h 358140"/>
              <a:gd name="connsiteX13" fmla="*/ 1566733 w 2294255"/>
              <a:gd name="connsiteY13" fmla="*/ 265071 h 358140"/>
              <a:gd name="connsiteX14" fmla="*/ 1575435 w 2294255"/>
              <a:gd name="connsiteY14" fmla="*/ 178752 h 358140"/>
              <a:gd name="connsiteX15" fmla="*/ 1566733 w 2294255"/>
              <a:gd name="connsiteY15" fmla="*/ 92433 h 358140"/>
              <a:gd name="connsiteX16" fmla="*/ 1565834 w 2294255"/>
              <a:gd name="connsiteY16" fmla="*/ 89535 h 358140"/>
              <a:gd name="connsiteX17" fmla="*/ 2115185 w 2294255"/>
              <a:gd name="connsiteY17" fmla="*/ 89535 h 3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4255" h="358140">
                <a:moveTo>
                  <a:pt x="0" y="89535"/>
                </a:moveTo>
                <a:lnTo>
                  <a:pt x="728422" y="89535"/>
                </a:lnTo>
                <a:lnTo>
                  <a:pt x="727523" y="92433"/>
                </a:lnTo>
                <a:cubicBezTo>
                  <a:pt x="721817" y="120315"/>
                  <a:pt x="718821" y="149184"/>
                  <a:pt x="718821" y="178752"/>
                </a:cubicBezTo>
                <a:cubicBezTo>
                  <a:pt x="718821" y="208320"/>
                  <a:pt x="721817" y="237189"/>
                  <a:pt x="727523" y="265071"/>
                </a:cubicBezTo>
                <a:lnTo>
                  <a:pt x="728620" y="268605"/>
                </a:lnTo>
                <a:lnTo>
                  <a:pt x="0" y="268605"/>
                </a:lnTo>
                <a:lnTo>
                  <a:pt x="89535" y="179070"/>
                </a:lnTo>
                <a:close/>
                <a:moveTo>
                  <a:pt x="2115185" y="0"/>
                </a:moveTo>
                <a:lnTo>
                  <a:pt x="2294255" y="179070"/>
                </a:lnTo>
                <a:lnTo>
                  <a:pt x="2115185" y="358140"/>
                </a:lnTo>
                <a:lnTo>
                  <a:pt x="2115185" y="268605"/>
                </a:lnTo>
                <a:lnTo>
                  <a:pt x="1565636" y="268605"/>
                </a:lnTo>
                <a:lnTo>
                  <a:pt x="1566733" y="265071"/>
                </a:lnTo>
                <a:cubicBezTo>
                  <a:pt x="1572439" y="237189"/>
                  <a:pt x="1575435" y="208320"/>
                  <a:pt x="1575435" y="178752"/>
                </a:cubicBezTo>
                <a:cubicBezTo>
                  <a:pt x="1575435" y="149184"/>
                  <a:pt x="1572439" y="120315"/>
                  <a:pt x="1566733" y="92433"/>
                </a:cubicBezTo>
                <a:lnTo>
                  <a:pt x="1565834" y="89535"/>
                </a:lnTo>
                <a:lnTo>
                  <a:pt x="2115185" y="895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8" name="椭圆 7"/>
          <p:cNvSpPr/>
          <p:nvPr>
            <p:custDataLst>
              <p:tags r:id="rId6"/>
            </p:custDataLst>
          </p:nvPr>
        </p:nvSpPr>
        <p:spPr>
          <a:xfrm>
            <a:off x="2252684" y="3476288"/>
            <a:ext cx="794443" cy="794443"/>
          </a:xfrm>
          <a:prstGeom prst="ellipse">
            <a:avLst/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>
            <p:custDataLst>
              <p:tags r:id="rId7"/>
            </p:custDataLst>
          </p:nvPr>
        </p:nvSpPr>
        <p:spPr>
          <a:xfrm>
            <a:off x="4547106" y="3476288"/>
            <a:ext cx="794443" cy="794443"/>
          </a:xfrm>
          <a:prstGeom prst="ellipse">
            <a:avLst/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椭圆 23"/>
          <p:cNvSpPr/>
          <p:nvPr>
            <p:custDataLst>
              <p:tags r:id="rId8"/>
            </p:custDataLst>
          </p:nvPr>
        </p:nvSpPr>
        <p:spPr>
          <a:xfrm>
            <a:off x="6833908" y="3476288"/>
            <a:ext cx="794443" cy="794443"/>
          </a:xfrm>
          <a:prstGeom prst="ellipse">
            <a:avLst/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>
            <p:custDataLst>
              <p:tags r:id="rId9"/>
            </p:custDataLst>
          </p:nvPr>
        </p:nvSpPr>
        <p:spPr>
          <a:xfrm>
            <a:off x="9135950" y="3476288"/>
            <a:ext cx="794443" cy="794443"/>
          </a:xfrm>
          <a:prstGeom prst="ellipse">
            <a:avLst/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矩形 25"/>
          <p:cNvSpPr/>
          <p:nvPr>
            <p:custDataLst>
              <p:tags r:id="rId10"/>
            </p:custDataLst>
          </p:nvPr>
        </p:nvSpPr>
        <p:spPr>
          <a:xfrm>
            <a:off x="1096900" y="1413023"/>
            <a:ext cx="3107281" cy="116721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采用时间序列压缩算法如Gorilla压缩，减少存储空间，提升数据处理速度。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7" name="矩形 26"/>
          <p:cNvSpPr/>
          <p:nvPr>
            <p:custDataLst>
              <p:tags r:id="rId11"/>
            </p:custDataLst>
          </p:nvPr>
        </p:nvSpPr>
        <p:spPr>
          <a:xfrm>
            <a:off x="1096900" y="2758686"/>
            <a:ext cx="3107281" cy="31625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高效数据压缩技术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32" name="矩形 31"/>
          <p:cNvSpPr/>
          <p:nvPr>
            <p:custDataLst>
              <p:tags r:id="rId12"/>
            </p:custDataLst>
          </p:nvPr>
        </p:nvSpPr>
        <p:spPr>
          <a:xfrm>
            <a:off x="5685109" y="1411753"/>
            <a:ext cx="3107280" cy="116721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实施时间戳索引，优化数据检索效率，确保快速访问历史数据。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9" name="矩形 38"/>
          <p:cNvSpPr/>
          <p:nvPr>
            <p:custDataLst>
              <p:tags r:id="rId13"/>
            </p:custDataLst>
          </p:nvPr>
        </p:nvSpPr>
        <p:spPr>
          <a:xfrm>
            <a:off x="5685109" y="2758686"/>
            <a:ext cx="3107280" cy="31625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数据索引策略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40" name="矩形 39"/>
          <p:cNvSpPr/>
          <p:nvPr>
            <p:custDataLst>
              <p:tags r:id="rId14"/>
            </p:custDataLst>
          </p:nvPr>
        </p:nvSpPr>
        <p:spPr>
          <a:xfrm>
            <a:off x="3391322" y="5169321"/>
            <a:ext cx="3106647" cy="11678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利用分布式数据库如InfluxDB，实现大规模时序数据的高效存储与快速查询。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1" name="矩形 40"/>
          <p:cNvSpPr/>
          <p:nvPr>
            <p:custDataLst>
              <p:tags r:id="rId15"/>
            </p:custDataLst>
          </p:nvPr>
        </p:nvSpPr>
        <p:spPr>
          <a:xfrm>
            <a:off x="3391322" y="4672715"/>
            <a:ext cx="3106647" cy="31625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分布式存储解决方案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42" name="矩形 41"/>
          <p:cNvSpPr/>
          <p:nvPr>
            <p:custDataLst>
              <p:tags r:id="rId16"/>
            </p:custDataLst>
          </p:nvPr>
        </p:nvSpPr>
        <p:spPr>
          <a:xfrm>
            <a:off x="7979531" y="5169321"/>
            <a:ext cx="3106647" cy="11678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定期备份时序数据，采用快照或复制技术，确保数据安全和快速恢复。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pic>
        <p:nvPicPr>
          <p:cNvPr id="43" name="图片 21" descr="32313538333935363b32313538333935353bb3a4c6aab6c1ceef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87651" y="3711255"/>
            <a:ext cx="324034" cy="324034"/>
          </a:xfrm>
          <a:prstGeom prst="rect">
            <a:avLst/>
          </a:prstGeom>
        </p:spPr>
      </p:pic>
      <p:pic>
        <p:nvPicPr>
          <p:cNvPr id="44" name="图片 13" descr="32313538333935363b32313538333934373bcec4bcfebcd0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782073" y="3723956"/>
            <a:ext cx="324024" cy="324024"/>
          </a:xfrm>
          <a:prstGeom prst="rect">
            <a:avLst/>
          </a:prstGeom>
        </p:spPr>
      </p:pic>
      <p:pic>
        <p:nvPicPr>
          <p:cNvPr id="45" name="图片 3" descr="32313538333935363b32313538333934333bb6d4bbb0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068875" y="3722686"/>
            <a:ext cx="324024" cy="324024"/>
          </a:xfrm>
          <a:prstGeom prst="rect">
            <a:avLst/>
          </a:prstGeom>
        </p:spPr>
      </p:pic>
      <p:sp>
        <p:nvSpPr>
          <p:cNvPr id="46" name="矩形 45"/>
          <p:cNvSpPr/>
          <p:nvPr>
            <p:custDataLst>
              <p:tags r:id="rId26"/>
            </p:custDataLst>
          </p:nvPr>
        </p:nvSpPr>
        <p:spPr>
          <a:xfrm>
            <a:off x="7979531" y="4672715"/>
            <a:ext cx="3106647" cy="31625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数据备份与恢复机制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47" name="图片 8" descr="32313538333935363b32313538333934303bcae9b1be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370917" y="3711255"/>
            <a:ext cx="324045" cy="324045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>
            <p:custDataLst>
              <p:tags r:id="rId30"/>
            </p:custDataLst>
          </p:nvPr>
        </p:nvPicPr>
        <p:blipFill rotWithShape="1">
          <a:blip r:embed="rId3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9" t="65400" r="52009" b="17800"/>
          <a:stretch>
            <a:fillRect/>
          </a:stretch>
        </p:blipFill>
        <p:spPr bwMode="auto">
          <a:xfrm>
            <a:off x="9941560" y="253365"/>
            <a:ext cx="211582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3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0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1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2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3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4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5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3;第二级&#13;第三级&#13;第四级&#13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6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7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8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9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1.xml><?xml version="1.0" encoding="utf-8"?>
<p:tagLst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1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0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1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2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14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5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6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7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8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9.xml><?xml version="1.0" encoding="utf-8"?>
<p:tagLst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11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.xml><?xml version="1.0" encoding="utf-8"?>
<p:tagLst xmlns:p="http://schemas.openxmlformats.org/presentationml/2006/main">
  <p:tag name="KSO_WM_UNIT_TYPE" val="i"/>
  <p:tag name="KSO_WM_UNIT_INDEX" val="13"/>
  <p:tag name="KSO_WM_BEAUTIFY_FLAG" val="#wm#"/>
  <p:tag name="KSO_WM_TAG_VERSION" val="3.0"/>
  <p:tag name="KSO_WM_UNIT_ID" val="_1*i*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0.xml><?xml version="1.0" encoding="utf-8"?>
<p:tagLst xmlns:p="http://schemas.openxmlformats.org/presentationml/2006/main">
  <p:tag name="KSO_WM_UNIT_TYPE" val="i"/>
  <p:tag name="KSO_WM_UNIT_INDEX" val="21"/>
  <p:tag name="KSO_WM_BEAUTIFY_FLAG" val="#wm#"/>
  <p:tag name="KSO_WM_TAG_VERSION" val="3.0"/>
  <p:tag name="KSO_WM_UNIT_ID" val="_11*i*2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1.xml><?xml version="1.0" encoding="utf-8"?>
<p:tagLst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11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2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3.xml><?xml version="1.0" encoding="utf-8"?>
<p:tagLst xmlns:p="http://schemas.openxmlformats.org/presentationml/2006/main">
  <p:tag name="KSO_WM_UNIT_TYPE" val="i"/>
  <p:tag name="KSO_WM_UNIT_INDEX" val="13"/>
  <p:tag name="KSO_WM_BEAUTIFY_FLAG" val="#wm#"/>
  <p:tag name="KSO_WM_TAG_VERSION" val="3.0"/>
  <p:tag name="KSO_WM_UNIT_ID" val="_11*i*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4.xml><?xml version="1.0" encoding="utf-8"?>
<p:tagLst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11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5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11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6.xml><?xml version="1.0" encoding="utf-8"?>
<p:tagLst xmlns:p="http://schemas.openxmlformats.org/presentationml/2006/main">
  <p:tag name="KSO_WM_UNIT_TYPE" val="i"/>
  <p:tag name="KSO_WM_UNIT_INDEX" val="17"/>
  <p:tag name="KSO_WM_BEAUTIFY_FLAG" val="#wm#"/>
  <p:tag name="KSO_WM_TAG_VERSION" val="3.0"/>
  <p:tag name="KSO_WM_UNIT_ID" val="_11*i*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7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11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8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11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9.xml><?xml version="1.0" encoding="utf-8"?>
<p:tagLst xmlns:p="http://schemas.openxmlformats.org/presentationml/2006/main">
  <p:tag name="KSO_WM_UNIT_TYPE" val="i"/>
  <p:tag name="KSO_WM_UNIT_INDEX" val="18"/>
  <p:tag name="KSO_WM_BEAUTIFY_FLAG" val="#wm#"/>
  <p:tag name="KSO_WM_TAG_VERSION" val="3.0"/>
  <p:tag name="KSO_WM_UNIT_ID" val="_11*i*1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.xml><?xml version="1.0" encoding="utf-8"?>
<p:tagLst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1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0.xml><?xml version="1.0" encoding="utf-8"?>
<p:tagLst xmlns:p="http://schemas.openxmlformats.org/presentationml/2006/main">
  <p:tag name="KSO_WM_UNIT_TYPE" val="i"/>
  <p:tag name="KSO_WM_UNIT_INDEX" val="19"/>
  <p:tag name="KSO_WM_BEAUTIFY_FLAG" val="#wm#"/>
  <p:tag name="KSO_WM_TAG_VERSION" val="3.0"/>
  <p:tag name="KSO_WM_UNIT_ID" val="_11*i*1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1.xml><?xml version="1.0" encoding="utf-8"?>
<p:tagLst xmlns:p="http://schemas.openxmlformats.org/presentationml/2006/main">
  <p:tag name="KSO_WM_UNIT_TYPE" val="i"/>
  <p:tag name="KSO_WM_UNIT_INDEX" val="20"/>
  <p:tag name="KSO_WM_BEAUTIFY_FLAG" val="#wm#"/>
  <p:tag name="KSO_WM_TAG_VERSION" val="3.0"/>
  <p:tag name="KSO_WM_UNIT_ID" val="_11*i*2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2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3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4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5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6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7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39.xml><?xml version="1.0" encoding="utf-8"?>
<p:tagLst xmlns:p="http://schemas.openxmlformats.org/presentationml/2006/main">
  <p:tag name="KSO_WM_UNIT_TYPE" val="f"/>
  <p:tag name="KSO_WM_UNIT_SUBTYPE" val="g"/>
  <p:tag name="KSO_WM_UNIT_INDEX" val="3"/>
  <p:tag name="KSO_WM_BEAUTIFY_FLAG" val="#wm#"/>
  <p:tag name="KSO_WM_TAG_VERSION" val="3.0"/>
  <p:tag name="KSO_WM_UNIT_PRESET_TEXT" val="公司名"/>
  <p:tag name="KSO_WM_UNIT_ID" val="_11*f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.xml><?xml version="1.0" encoding="utf-8"?>
<p:tagLst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1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0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1.xml><?xml version="1.0" encoding="utf-8"?>
<p:tagLst xmlns:p="http://schemas.openxmlformats.org/presentationml/2006/main">
  <p:tag name="KSO_WM_UNIT_TYPE" val="f"/>
  <p:tag name="KSO_WM_UNIT_SUBTYPE" val="e"/>
  <p:tag name="KSO_WM_UNIT_INDEX" val="2"/>
  <p:tag name="KSO_WM_BEAUTIFY_FLAG" val="#wm#"/>
  <p:tag name="KSO_WM_TAG_VERSION" val="3.0"/>
  <p:tag name="KSO_WM_UNIT_PRESET_TEXT" val="年号"/>
  <p:tag name="KSO_WM_UNIT_ID" val="_1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2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3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4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5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0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6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0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7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0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20235942"/>
</p:tagLst>
</file>

<file path=ppt/tags/tag149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3;第二级&#13;第三级&#13;第四级&#13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CATEGORY" val="custom"/>
  <p:tag name="KSO_WM_TEMPLATE_INDEX" val="20235942"/>
</p:tagLst>
</file>

<file path=ppt/tags/tag15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0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1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2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3.xml><?xml version="1.0" encoding="utf-8"?>
<p:tagLst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5942"/>
  <p:tag name="KSO_WM_TEMPLATE_CATEGORY" val="custom"/>
  <p:tag name="KSO_WM_TEMPLATE_MASTER_TYPE" val="0"/>
</p:tagLst>
</file>

<file path=ppt/tags/tag154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5942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42"/>
  <p:tag name="KSO_WM_TEMPLATE_CATEGORY" val="custom"/>
</p:tagLst>
</file>

<file path=ppt/tags/tag15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&#13;添加文档标题"/>
  <p:tag name="KSO_WM_UNIT_ID" val="custom20235942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42"/>
  <p:tag name="KSO_WM_TEMPLATE_CATEGORY" val="custom"/>
  <p:tag name="KSO_WM_UNIT_ISCONTENTSTITLE" val="0"/>
  <p:tag name="KSO_WM_UNIT_TEXT_TYPE" val="1"/>
</p:tagLst>
</file>

<file path=ppt/tags/tag156.xml><?xml version="1.0" encoding="utf-8"?>
<p:tagLst xmlns:p="http://schemas.openxmlformats.org/presentationml/2006/main">
  <p:tag name="KSO_WM_UNIT_TYPE" val="f"/>
  <p:tag name="KSO_WM_UNIT_SUBTYPE" val="e"/>
  <p:tag name="KSO_WM_UNIT_INDEX" val="2"/>
  <p:tag name="KSO_WM_BEAUTIFY_FLAG" val="#wm#"/>
  <p:tag name="KSO_WM_TAG_VERSION" val="3.0"/>
  <p:tag name="KSO_WM_UNIT_ID" val="custom20235942_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42"/>
  <p:tag name="KSO_WM_TEMPLATE_CATEGORY" val="custom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SLIDE_TYPE" val="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THUMBS_INDEX" val="1、9"/>
  <p:tag name="KSO_WM_BEAUTIFY_FLAG" val="#wm#"/>
  <p:tag name="KSO_WM_TEMPLATE_INDEX" val="20235942"/>
  <p:tag name="KSO_WM_TEMPLATE_CATEGORY" val="custom"/>
  <p:tag name="KSO_WM_SLIDE_INDEX" val="1"/>
  <p:tag name="KSO_WM_SLIDE_ID" val="custom20235942_1"/>
  <p:tag name="KSO_WM_TEMPLATE_MASTER_TYPE" val="0"/>
  <p:tag name="KSO_WM_SLIDE_LAYOUT" val="a_f"/>
  <p:tag name="KSO_WM_SLIDE_LAYOUT_CNT" val="1_3"/>
</p:tagLst>
</file>

<file path=ppt/tags/tag159.xml><?xml version="1.0" encoding="utf-8"?>
<p:tagLst xmlns:p="http://schemas.openxmlformats.org/presentationml/2006/main">
  <p:tag name="KSO_WM_UNIT_TYPE" val="l_h_i"/>
  <p:tag name="KSO_WM_UNIT_INDEX" val="1_1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42_6*l_h_i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42"/>
  <p:tag name="KSO_WM_TEMPLATE_CATEGORY" val="custom"/>
  <p:tag name="KSO_WM_DIAGRAM_MAX_ITEMCNT" val="6"/>
  <p:tag name="KSO_WM_DIAGRAM_MIN_ITEMCNT" val="2"/>
  <p:tag name="KSO_WM_DIAGRAM_VIRTUALLY_FRAME" val="{&quot;height&quot;:402.2804870605469,&quot;left&quot;:413.6447192671168,&quot;top&quot;:68.86952024925412,&quot;width&quot;:491.23150634765614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16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1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0.xml><?xml version="1.0" encoding="utf-8"?>
<p:tagLst xmlns:p="http://schemas.openxmlformats.org/presentationml/2006/main">
  <p:tag name="KSO_WM_UNIT_TYPE" val="l_h_i"/>
  <p:tag name="KSO_WM_UNIT_INDEX" val="1_1_3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42_6*l_h_i*1_1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42"/>
  <p:tag name="KSO_WM_TEMPLATE_CATEGORY" val="custom"/>
  <p:tag name="KSO_WM_DIAGRAM_MAX_ITEMCNT" val="6"/>
  <p:tag name="KSO_WM_DIAGRAM_MIN_ITEMCNT" val="2"/>
  <p:tag name="KSO_WM_DIAGRAM_VIRTUALLY_FRAME" val="{&quot;height&quot;:402.2804870605469,&quot;left&quot;:413.6447192671168,&quot;top&quot;:68.86952024925412,&quot;width&quot;:491.23150634765614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161.xml><?xml version="1.0" encoding="utf-8"?>
<p:tagLst xmlns:p="http://schemas.openxmlformats.org/presentationml/2006/main">
  <p:tag name="KSO_WM_UNIT_TYPE" val="l_h_i"/>
  <p:tag name="KSO_WM_UNIT_INDEX" val="1_2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42_6*l_h_i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42"/>
  <p:tag name="KSO_WM_TEMPLATE_CATEGORY" val="custom"/>
  <p:tag name="KSO_WM_DIAGRAM_MAX_ITEMCNT" val="6"/>
  <p:tag name="KSO_WM_DIAGRAM_MIN_ITEMCNT" val="2"/>
  <p:tag name="KSO_WM_DIAGRAM_VIRTUALLY_FRAME" val="{&quot;height&quot;:402.2804870605469,&quot;left&quot;:413.6447192671168,&quot;top&quot;:68.86952024925412,&quot;width&quot;:491.23150634765614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162.xml><?xml version="1.0" encoding="utf-8"?>
<p:tagLst xmlns:p="http://schemas.openxmlformats.org/presentationml/2006/main">
  <p:tag name="KSO_WM_UNIT_TYPE" val="l_h_i"/>
  <p:tag name="KSO_WM_UNIT_INDEX" val="1_2_3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42_6*l_h_i*1_2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42"/>
  <p:tag name="KSO_WM_TEMPLATE_CATEGORY" val="custom"/>
  <p:tag name="KSO_WM_DIAGRAM_MAX_ITEMCNT" val="6"/>
  <p:tag name="KSO_WM_DIAGRAM_MIN_ITEMCNT" val="2"/>
  <p:tag name="KSO_WM_DIAGRAM_VIRTUALLY_FRAME" val="{&quot;height&quot;:402.2804870605469,&quot;left&quot;:413.6447192671168,&quot;top&quot;:68.86952024925412,&quot;width&quot;:491.23150634765614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163.xml><?xml version="1.0" encoding="utf-8"?>
<p:tagLst xmlns:p="http://schemas.openxmlformats.org/presentationml/2006/main">
  <p:tag name="KSO_WM_UNIT_TYPE" val="l_h_i"/>
  <p:tag name="KSO_WM_UNIT_INDEX" val="1_3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42_6*l_h_i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42"/>
  <p:tag name="KSO_WM_TEMPLATE_CATEGORY" val="custom"/>
  <p:tag name="KSO_WM_DIAGRAM_MAX_ITEMCNT" val="6"/>
  <p:tag name="KSO_WM_DIAGRAM_MIN_ITEMCNT" val="2"/>
  <p:tag name="KSO_WM_DIAGRAM_VIRTUALLY_FRAME" val="{&quot;height&quot;:402.2804870605469,&quot;left&quot;:413.6447192671168,&quot;top&quot;:68.86952024925412,&quot;width&quot;:491.23150634765614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164.xml><?xml version="1.0" encoding="utf-8"?>
<p:tagLst xmlns:p="http://schemas.openxmlformats.org/presentationml/2006/main">
  <p:tag name="KSO_WM_UNIT_TYPE" val="l_h_i"/>
  <p:tag name="KSO_WM_UNIT_INDEX" val="1_3_3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42_6*l_h_i*1_3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42"/>
  <p:tag name="KSO_WM_TEMPLATE_CATEGORY" val="custom"/>
  <p:tag name="KSO_WM_DIAGRAM_MAX_ITEMCNT" val="6"/>
  <p:tag name="KSO_WM_DIAGRAM_MIN_ITEMCNT" val="2"/>
  <p:tag name="KSO_WM_DIAGRAM_VIRTUALLY_FRAME" val="{&quot;height&quot;:402.2804870605469,&quot;left&quot;:413.6447192671168,&quot;top&quot;:68.86952024925412,&quot;width&quot;:491.23150634765614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165.xml><?xml version="1.0" encoding="utf-8"?>
<p:tagLst xmlns:p="http://schemas.openxmlformats.org/presentationml/2006/main">
  <p:tag name="KSO_WM_UNIT_TYPE" val="l_h_i"/>
  <p:tag name="KSO_WM_UNIT_INDEX" val="1_4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42_6*l_h_i*1_4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42"/>
  <p:tag name="KSO_WM_TEMPLATE_CATEGORY" val="custom"/>
  <p:tag name="KSO_WM_DIAGRAM_MAX_ITEMCNT" val="6"/>
  <p:tag name="KSO_WM_DIAGRAM_MIN_ITEMCNT" val="2"/>
  <p:tag name="KSO_WM_DIAGRAM_VIRTUALLY_FRAME" val="{&quot;height&quot;:402.2804870605469,&quot;left&quot;:413.6447192671168,&quot;top&quot;:68.86952024925412,&quot;width&quot;:491.23150634765614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166.xml><?xml version="1.0" encoding="utf-8"?>
<p:tagLst xmlns:p="http://schemas.openxmlformats.org/presentationml/2006/main">
  <p:tag name="KSO_WM_UNIT_TYPE" val="l_h_i"/>
  <p:tag name="KSO_WM_UNIT_INDEX" val="1_4_3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42_6*l_h_i*1_4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42"/>
  <p:tag name="KSO_WM_TEMPLATE_CATEGORY" val="custom"/>
  <p:tag name="KSO_WM_DIAGRAM_MAX_ITEMCNT" val="6"/>
  <p:tag name="KSO_WM_DIAGRAM_MIN_ITEMCNT" val="2"/>
  <p:tag name="KSO_WM_DIAGRAM_VIRTUALLY_FRAME" val="{&quot;height&quot;:402.2804870605469,&quot;left&quot;:413.6447192671168,&quot;top&quot;:68.86952024925412,&quot;width&quot;:491.23150634765614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167.xml><?xml version="1.0" encoding="utf-8"?>
<p:tagLst xmlns:p="http://schemas.openxmlformats.org/presentationml/2006/main">
  <p:tag name="KSO_WM_UNIT_TYPE" val="l_h_i"/>
  <p:tag name="KSO_WM_UNIT_INDEX" val="1_5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42_6*l_h_i*1_5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42"/>
  <p:tag name="KSO_WM_TEMPLATE_CATEGORY" val="custom"/>
  <p:tag name="KSO_WM_DIAGRAM_MAX_ITEMCNT" val="6"/>
  <p:tag name="KSO_WM_DIAGRAM_MIN_ITEMCNT" val="2"/>
  <p:tag name="KSO_WM_DIAGRAM_VIRTUALLY_FRAME" val="{&quot;height&quot;:402.2804870605469,&quot;left&quot;:413.6447192671168,&quot;top&quot;:68.86952024925412,&quot;width&quot;:491.23150634765614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168.xml><?xml version="1.0" encoding="utf-8"?>
<p:tagLst xmlns:p="http://schemas.openxmlformats.org/presentationml/2006/main">
  <p:tag name="KSO_WM_UNIT_TYPE" val="l_h_i"/>
  <p:tag name="KSO_WM_UNIT_INDEX" val="1_5_3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42_6*l_h_i*1_5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42"/>
  <p:tag name="KSO_WM_TEMPLATE_CATEGORY" val="custom"/>
  <p:tag name="KSO_WM_DIAGRAM_MAX_ITEMCNT" val="6"/>
  <p:tag name="KSO_WM_DIAGRAM_MIN_ITEMCNT" val="2"/>
  <p:tag name="KSO_WM_DIAGRAM_VIRTUALLY_FRAME" val="{&quot;height&quot;:402.2804870605469,&quot;left&quot;:413.6447192671168,&quot;top&quot;:68.86952024925412,&quot;width&quot;:491.23150634765614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169.xml><?xml version="1.0" encoding="utf-8"?>
<p:tagLst xmlns:p="http://schemas.openxmlformats.org/presentationml/2006/main">
  <p:tag name="KSO_WM_UNIT_TYPE" val="l_h_i"/>
  <p:tag name="KSO_WM_UNIT_INDEX" val="1_6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42_6*l_h_i*1_6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42"/>
  <p:tag name="KSO_WM_TEMPLATE_CATEGORY" val="custom"/>
  <p:tag name="KSO_WM_DIAGRAM_MAX_ITEMCNT" val="6"/>
  <p:tag name="KSO_WM_DIAGRAM_MIN_ITEMCNT" val="2"/>
  <p:tag name="KSO_WM_DIAGRAM_VIRTUALLY_FRAME" val="{&quot;height&quot;:402.2804870605469,&quot;left&quot;:413.6447192671168,&quot;top&quot;:68.86952024925412,&quot;width&quot;:491.23150634765614}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17.xml><?xml version="1.0" encoding="utf-8"?>
<p:tagLst xmlns:p="http://schemas.openxmlformats.org/presentationml/2006/main">
  <p:tag name="KSO_WM_UNIT_TYPE" val="i"/>
  <p:tag name="KSO_WM_UNIT_INDEX" val="21"/>
  <p:tag name="KSO_WM_BEAUTIFY_FLAG" val="#wm#"/>
  <p:tag name="KSO_WM_TAG_VERSION" val="3.0"/>
  <p:tag name="KSO_WM_UNIT_ID" val="_1*i*2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0.xml><?xml version="1.0" encoding="utf-8"?>
<p:tagLst xmlns:p="http://schemas.openxmlformats.org/presentationml/2006/main">
  <p:tag name="KSO_WM_UNIT_TYPE" val="l_h_i"/>
  <p:tag name="KSO_WM_UNIT_INDEX" val="1_5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42_6*l_h_i*1_5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42"/>
  <p:tag name="KSO_WM_TEMPLATE_CATEGORY" val="custom"/>
  <p:tag name="KSO_WM_DIAGRAM_MAX_ITEMCNT" val="6"/>
  <p:tag name="KSO_WM_DIAGRAM_MIN_ITEMCNT" val="2"/>
  <p:tag name="KSO_WM_DIAGRAM_VIRTUALLY_FRAME" val="{&quot;height&quot;:402.2804870605469,&quot;left&quot;:413.6447192671168,&quot;top&quot;:68.86952024925412,&quot;width&quot;:491.23150634765614}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171.xml><?xml version="1.0" encoding="utf-8"?>
<p:tagLst xmlns:p="http://schemas.openxmlformats.org/presentationml/2006/main">
  <p:tag name="KSO_WM_UNIT_TYPE" val="l_h_i"/>
  <p:tag name="KSO_WM_UNIT_INDEX" val="1_4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42_6*l_h_i*1_4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42"/>
  <p:tag name="KSO_WM_TEMPLATE_CATEGORY" val="custom"/>
  <p:tag name="KSO_WM_DIAGRAM_MAX_ITEMCNT" val="6"/>
  <p:tag name="KSO_WM_DIAGRAM_MIN_ITEMCNT" val="2"/>
  <p:tag name="KSO_WM_DIAGRAM_VIRTUALLY_FRAME" val="{&quot;height&quot;:402.2804870605469,&quot;left&quot;:413.6447192671168,&quot;top&quot;:68.86952024925412,&quot;width&quot;:491.23150634765614}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172.xml><?xml version="1.0" encoding="utf-8"?>
<p:tagLst xmlns:p="http://schemas.openxmlformats.org/presentationml/2006/main">
  <p:tag name="KSO_WM_UNIT_TYPE" val="l_h_i"/>
  <p:tag name="KSO_WM_UNIT_INDEX" val="1_2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42_6*l_h_i*1_2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42"/>
  <p:tag name="KSO_WM_TEMPLATE_CATEGORY" val="custom"/>
  <p:tag name="KSO_WM_DIAGRAM_MAX_ITEMCNT" val="6"/>
  <p:tag name="KSO_WM_DIAGRAM_MIN_ITEMCNT" val="2"/>
  <p:tag name="KSO_WM_DIAGRAM_VIRTUALLY_FRAME" val="{&quot;height&quot;:402.2804870605469,&quot;left&quot;:413.6447192671168,&quot;top&quot;:68.86952024925412,&quot;width&quot;:491.23150634765614}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173.xml><?xml version="1.0" encoding="utf-8"?>
<p:tagLst xmlns:p="http://schemas.openxmlformats.org/presentationml/2006/main">
  <p:tag name="KSO_WM_UNIT_TYPE" val="l_h_i"/>
  <p:tag name="KSO_WM_UNIT_INDEX" val="1_1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42_6*l_h_i*1_1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42"/>
  <p:tag name="KSO_WM_TEMPLATE_CATEGORY" val="custom"/>
  <p:tag name="KSO_WM_DIAGRAM_MAX_ITEMCNT" val="6"/>
  <p:tag name="KSO_WM_DIAGRAM_MIN_ITEMCNT" val="2"/>
  <p:tag name="KSO_WM_DIAGRAM_VIRTUALLY_FRAME" val="{&quot;height&quot;:402.2804870605469,&quot;left&quot;:413.6447192671168,&quot;top&quot;:68.86952024925412,&quot;width&quot;:491.23150634765614}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174.xml><?xml version="1.0" encoding="utf-8"?>
<p:tagLst xmlns:p="http://schemas.openxmlformats.org/presentationml/2006/main">
  <p:tag name="KSO_WM_UNIT_TYPE" val="l_h_i"/>
  <p:tag name="KSO_WM_UNIT_INDEX" val="1_3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42_6*l_h_i*1_3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42"/>
  <p:tag name="KSO_WM_TEMPLATE_CATEGORY" val="custom"/>
  <p:tag name="KSO_WM_DIAGRAM_MAX_ITEMCNT" val="6"/>
  <p:tag name="KSO_WM_DIAGRAM_MIN_ITEMCNT" val="2"/>
  <p:tag name="KSO_WM_DIAGRAM_VIRTUALLY_FRAME" val="{&quot;height&quot;:402.2804870605469,&quot;left&quot;:413.6447192671168,&quot;top&quot;:68.86952024925412,&quot;width&quot;:491.23150634765614}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175.xml><?xml version="1.0" encoding="utf-8"?>
<p:tagLst xmlns:p="http://schemas.openxmlformats.org/presentationml/2006/main">
  <p:tag name="KSO_WM_UNIT_TYPE" val="l_h_i"/>
  <p:tag name="KSO_WM_UNIT_SUBTYPE" val="d"/>
  <p:tag name="KSO_WM_UNIT_INDEX" val="1_1_4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42_6*l_h_i*1_1_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42"/>
  <p:tag name="KSO_WM_TEMPLATE_CATEGORY" val="custom"/>
  <p:tag name="KSO_WM_DIAGRAM_MAX_ITEMCNT" val="6"/>
  <p:tag name="KSO_WM_DIAGRAM_MIN_ITEMCNT" val="2"/>
  <p:tag name="KSO_WM_DIAGRAM_VIRTUALLY_FRAME" val="{&quot;height&quot;:402.2804870605469,&quot;left&quot;:413.6447192671168,&quot;top&quot;:68.86952024925412,&quot;width&quot;:491.2315063476561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76.xml><?xml version="1.0" encoding="utf-8"?>
<p:tagLst xmlns:p="http://schemas.openxmlformats.org/presentationml/2006/main">
  <p:tag name="KSO_WM_UNIT_TYPE" val="l_h_i"/>
  <p:tag name="KSO_WM_UNIT_SUBTYPE" val="d"/>
  <p:tag name="KSO_WM_UNIT_INDEX" val="1_2_4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42_6*l_h_i*1_2_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42"/>
  <p:tag name="KSO_WM_TEMPLATE_CATEGORY" val="custom"/>
  <p:tag name="KSO_WM_DIAGRAM_MAX_ITEMCNT" val="6"/>
  <p:tag name="KSO_WM_DIAGRAM_MIN_ITEMCNT" val="2"/>
  <p:tag name="KSO_WM_DIAGRAM_VIRTUALLY_FRAME" val="{&quot;height&quot;:402.2804870605469,&quot;left&quot;:413.6447192671168,&quot;top&quot;:68.86952024925412,&quot;width&quot;:491.2315063476561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77.xml><?xml version="1.0" encoding="utf-8"?>
<p:tagLst xmlns:p="http://schemas.openxmlformats.org/presentationml/2006/main">
  <p:tag name="KSO_WM_UNIT_TYPE" val="l_h_i"/>
  <p:tag name="KSO_WM_UNIT_SUBTYPE" val="d"/>
  <p:tag name="KSO_WM_UNIT_INDEX" val="1_3_4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42_6*l_h_i*1_3_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42"/>
  <p:tag name="KSO_WM_TEMPLATE_CATEGORY" val="custom"/>
  <p:tag name="KSO_WM_DIAGRAM_MAX_ITEMCNT" val="6"/>
  <p:tag name="KSO_WM_DIAGRAM_MIN_ITEMCNT" val="2"/>
  <p:tag name="KSO_WM_DIAGRAM_VIRTUALLY_FRAME" val="{&quot;height&quot;:402.2804870605469,&quot;left&quot;:413.6447192671168,&quot;top&quot;:68.86952024925412,&quot;width&quot;:491.2315063476561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78.xml><?xml version="1.0" encoding="utf-8"?>
<p:tagLst xmlns:p="http://schemas.openxmlformats.org/presentationml/2006/main">
  <p:tag name="KSO_WM_UNIT_TYPE" val="l_h_i"/>
  <p:tag name="KSO_WM_UNIT_SUBTYPE" val="d"/>
  <p:tag name="KSO_WM_UNIT_INDEX" val="1_4_4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42_6*l_h_i*1_4_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42"/>
  <p:tag name="KSO_WM_TEMPLATE_CATEGORY" val="custom"/>
  <p:tag name="KSO_WM_DIAGRAM_MAX_ITEMCNT" val="6"/>
  <p:tag name="KSO_WM_DIAGRAM_MIN_ITEMCNT" val="2"/>
  <p:tag name="KSO_WM_DIAGRAM_VIRTUALLY_FRAME" val="{&quot;height&quot;:402.2804870605469,&quot;left&quot;:413.6447192671168,&quot;top&quot;:68.86952024925412,&quot;width&quot;:491.2315063476561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79.xml><?xml version="1.0" encoding="utf-8"?>
<p:tagLst xmlns:p="http://schemas.openxmlformats.org/presentationml/2006/main">
  <p:tag name="KSO_WM_UNIT_TYPE" val="l_h_i"/>
  <p:tag name="KSO_WM_UNIT_SUBTYPE" val="d"/>
  <p:tag name="KSO_WM_UNIT_INDEX" val="1_5_4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42_6*l_h_i*1_5_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42"/>
  <p:tag name="KSO_WM_TEMPLATE_CATEGORY" val="custom"/>
  <p:tag name="KSO_WM_DIAGRAM_MAX_ITEMCNT" val="6"/>
  <p:tag name="KSO_WM_DIAGRAM_MIN_ITEMCNT" val="2"/>
  <p:tag name="KSO_WM_DIAGRAM_VIRTUALLY_FRAME" val="{&quot;height&quot;:402.2804870605469,&quot;left&quot;:413.6447192671168,&quot;top&quot;:68.86952024925412,&quot;width&quot;:491.2315063476561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8.xml><?xml version="1.0" encoding="utf-8"?>
<p:tagLst xmlns:p="http://schemas.openxmlformats.org/presentationml/2006/main">
  <p:tag name="KSO_WM_UNIT_TYPE" val="i"/>
  <p:tag name="KSO_WM_UNIT_INDEX" val="22"/>
  <p:tag name="KSO_WM_BEAUTIFY_FLAG" val="#wm#"/>
  <p:tag name="KSO_WM_TAG_VERSION" val="3.0"/>
  <p:tag name="KSO_WM_UNIT_ID" val="_1*i*2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0.xml><?xml version="1.0" encoding="utf-8"?>
<p:tagLst xmlns:p="http://schemas.openxmlformats.org/presentationml/2006/main">
  <p:tag name="KSO_WM_UNIT_TYPE" val="l_h_i"/>
  <p:tag name="KSO_WM_UNIT_SUBTYPE" val="d"/>
  <p:tag name="KSO_WM_UNIT_INDEX" val="1_6_4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42_6*l_h_i*1_6_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42"/>
  <p:tag name="KSO_WM_TEMPLATE_CATEGORY" val="custom"/>
  <p:tag name="KSO_WM_DIAGRAM_MAX_ITEMCNT" val="6"/>
  <p:tag name="KSO_WM_DIAGRAM_MIN_ITEMCNT" val="2"/>
  <p:tag name="KSO_WM_DIAGRAM_VIRTUALLY_FRAME" val="{&quot;height&quot;:402.2804870605469,&quot;left&quot;:413.6447192671168,&quot;top&quot;:68.86952024925412,&quot;width&quot;:491.2315063476561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81.xml><?xml version="1.0" encoding="utf-8"?>
<p:tagLst xmlns:p="http://schemas.openxmlformats.org/presentationml/2006/main">
  <p:tag name="KSO_WM_UNIT_TYPE" val="l_h_f"/>
  <p:tag name="KSO_WM_UNIT_INDEX" val="1_1_1"/>
  <p:tag name="KSO_WM_BEAUTIFY_FLAG" val="#wm#"/>
  <p:tag name="KSO_WM_TAG_VERSION" val="3.0"/>
  <p:tag name="KSO_WM_DIAGRAM_VERSION" val="3"/>
  <p:tag name="KSO_WM_UNIT_PRESET_TEXT" val="添加目录项标题"/>
  <p:tag name="KSO_WM_DIAGRAM_GROUP_CODE" val="l1-1"/>
  <p:tag name="KSO_WM_DIAGRAM_COLOR_TRICK" val="1"/>
  <p:tag name="KSO_WM_DIAGRAM_COLOR_TEXT_CAN_REMOVE" val="n"/>
  <p:tag name="KSO_WM_UNIT_ID" val="custom20235942_6*l_h_f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42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402.2804870605469,&quot;left&quot;:413.6447192671168,&quot;top&quot;:68.86952024925412,&quot;width&quot;:491.2315063476561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10294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USESOURCEFORMAT_APPLY" val="0"/>
</p:tagLst>
</file>

<file path=ppt/tags/tag182.xml><?xml version="1.0" encoding="utf-8"?>
<p:tagLst xmlns:p="http://schemas.openxmlformats.org/presentationml/2006/main">
  <p:tag name="KSO_WM_UNIT_TYPE" val="l_h_f"/>
  <p:tag name="KSO_WM_UNIT_INDEX" val="1_2_1"/>
  <p:tag name="KSO_WM_BEAUTIFY_FLAG" val="#wm#"/>
  <p:tag name="KSO_WM_TAG_VERSION" val="3.0"/>
  <p:tag name="KSO_WM_DIAGRAM_VERSION" val="3"/>
  <p:tag name="KSO_WM_UNIT_PRESET_TEXT" val="添加目录项标题"/>
  <p:tag name="KSO_WM_DIAGRAM_GROUP_CODE" val="l1-1"/>
  <p:tag name="KSO_WM_DIAGRAM_COLOR_TRICK" val="1"/>
  <p:tag name="KSO_WM_DIAGRAM_COLOR_TEXT_CAN_REMOVE" val="n"/>
  <p:tag name="KSO_WM_UNIT_ID" val="custom20235942_6*l_h_f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42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402.2804870605469,&quot;left&quot;:413.6447192671168,&quot;top&quot;:68.86952024925412,&quot;width&quot;:491.2315063476561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10294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USESOURCEFORMAT_APPLY" val="0"/>
</p:tagLst>
</file>

<file path=ppt/tags/tag183.xml><?xml version="1.0" encoding="utf-8"?>
<p:tagLst xmlns:p="http://schemas.openxmlformats.org/presentationml/2006/main">
  <p:tag name="KSO_WM_UNIT_TYPE" val="l_h_f"/>
  <p:tag name="KSO_WM_UNIT_INDEX" val="1_3_1"/>
  <p:tag name="KSO_WM_BEAUTIFY_FLAG" val="#wm#"/>
  <p:tag name="KSO_WM_TAG_VERSION" val="3.0"/>
  <p:tag name="KSO_WM_DIAGRAM_VERSION" val="3"/>
  <p:tag name="KSO_WM_UNIT_PRESET_TEXT" val="添加目录项标题"/>
  <p:tag name="KSO_WM_DIAGRAM_GROUP_CODE" val="l1-1"/>
  <p:tag name="KSO_WM_DIAGRAM_COLOR_TRICK" val="1"/>
  <p:tag name="KSO_WM_DIAGRAM_COLOR_TEXT_CAN_REMOVE" val="n"/>
  <p:tag name="KSO_WM_UNIT_ID" val="custom20235942_6*l_h_f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42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402.2804870605469,&quot;left&quot;:413.6447192671168,&quot;top&quot;:68.86952024925412,&quot;width&quot;:491.2315063476561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10294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USESOURCEFORMAT_APPLY" val="0"/>
</p:tagLst>
</file>

<file path=ppt/tags/tag184.xml><?xml version="1.0" encoding="utf-8"?>
<p:tagLst xmlns:p="http://schemas.openxmlformats.org/presentationml/2006/main">
  <p:tag name="KSO_WM_UNIT_TYPE" val="l_h_f"/>
  <p:tag name="KSO_WM_UNIT_INDEX" val="1_4_1"/>
  <p:tag name="KSO_WM_BEAUTIFY_FLAG" val="#wm#"/>
  <p:tag name="KSO_WM_TAG_VERSION" val="3.0"/>
  <p:tag name="KSO_WM_DIAGRAM_VERSION" val="3"/>
  <p:tag name="KSO_WM_UNIT_PRESET_TEXT" val="添加目录项标题"/>
  <p:tag name="KSO_WM_DIAGRAM_GROUP_CODE" val="l1-1"/>
  <p:tag name="KSO_WM_DIAGRAM_COLOR_TRICK" val="1"/>
  <p:tag name="KSO_WM_DIAGRAM_COLOR_TEXT_CAN_REMOVE" val="n"/>
  <p:tag name="KSO_WM_UNIT_ID" val="custom20235942_6*l_h_f*1_4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42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402.2804870605469,&quot;left&quot;:413.6447192671168,&quot;top&quot;:68.86952024925412,&quot;width&quot;:491.2315063476561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10294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USESOURCEFORMAT_APPLY" val="0"/>
</p:tagLst>
</file>

<file path=ppt/tags/tag185.xml><?xml version="1.0" encoding="utf-8"?>
<p:tagLst xmlns:p="http://schemas.openxmlformats.org/presentationml/2006/main">
  <p:tag name="KSO_WM_UNIT_TYPE" val="l_h_f"/>
  <p:tag name="KSO_WM_UNIT_INDEX" val="1_5_1"/>
  <p:tag name="KSO_WM_BEAUTIFY_FLAG" val="#wm#"/>
  <p:tag name="KSO_WM_TAG_VERSION" val="3.0"/>
  <p:tag name="KSO_WM_DIAGRAM_VERSION" val="3"/>
  <p:tag name="KSO_WM_UNIT_PRESET_TEXT" val="添加目录项标题"/>
  <p:tag name="KSO_WM_DIAGRAM_GROUP_CODE" val="l1-1"/>
  <p:tag name="KSO_WM_DIAGRAM_COLOR_TRICK" val="1"/>
  <p:tag name="KSO_WM_DIAGRAM_COLOR_TEXT_CAN_REMOVE" val="n"/>
  <p:tag name="KSO_WM_UNIT_ID" val="custom20235942_6*l_h_f*1_5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42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402.2804870605469,&quot;left&quot;:413.6447192671168,&quot;top&quot;:68.86952024925412,&quot;width&quot;:491.2315063476561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10294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USESOURCEFORMAT_APPLY" val="0"/>
</p:tagLst>
</file>

<file path=ppt/tags/tag18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SCONTENTSTITLE" val="1"/>
  <p:tag name="KSO_WM_DIAGRAM_GROUP_CODE" val="l1-1"/>
  <p:tag name="KSO_WM_DIAGRAM_COLOR_TRICK" val="1"/>
  <p:tag name="KSO_WM_DIAGRAM_COLOR_TEXT_CAN_REMOVE" val="n"/>
  <p:tag name="KSO_WM_UNIT_ID" val="custom20235942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42"/>
  <p:tag name="KSO_WM_TEMPLATE_CATEGORY" val="custom"/>
  <p:tag name="KSO_WM_UNIT_TEXT_FILL_FORE_SCHEMECOLOR_INDEX" val="15"/>
  <p:tag name="KSO_WM_UNIT_TEXT_FILL_TYPE" val="1"/>
  <p:tag name="KSO_WM_UNIT_USESOURCEFORMAT_APPLY" val="0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6"/>
  <p:tag name="KSO_WM_DIAGRAM_GROUP_CODE" val="l1-1"/>
  <p:tag name="KSO_WM_BEAUTIFY_FLAG" val="#wm#"/>
  <p:tag name="KSO_WM_TEMPLATE_INDEX" val="20235942"/>
  <p:tag name="KSO_WM_TEMPLATE_CATEGORY" val="custom"/>
  <p:tag name="KSO_WM_SLIDE_INDEX" val="6"/>
  <p:tag name="KSO_WM_SLIDE_ID" val="custom20235942_6"/>
  <p:tag name="KSO_WM_TEMPLATE_MASTER_TYPE" val="0"/>
  <p:tag name="KSO_WM_SLIDE_LAYOUT" val="a_l"/>
  <p:tag name="KSO_WM_SLIDE_LAYOUT_CNT" val="1_1"/>
  <p:tag name="KSO_WM_SLIDE_DIAGTYPE" val="l"/>
</p:tagLst>
</file>

<file path=ppt/tags/tag18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添加章节标题"/>
  <p:tag name="KSO_WM_UNIT_ID" val="custom20235942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42"/>
  <p:tag name="KSO_WM_TEMPLATE_CATEGORY" val="custom"/>
  <p:tag name="KSO_WM_UNIT_ISCONTENTSTITLE" val="0"/>
  <p:tag name="KSO_WM_UNIT_TEXT_TYPE" val="1"/>
</p:tagLst>
</file>

<file path=ppt/tags/tag19.xml><?xml version="1.0" encoding="utf-8"?>
<p:tagLst xmlns:p="http://schemas.openxmlformats.org/presentationml/2006/main">
  <p:tag name="KSO_WM_UNIT_TYPE" val="i"/>
  <p:tag name="KSO_WM_UNIT_INDEX" val="23"/>
  <p:tag name="KSO_WM_BEAUTIFY_FLAG" val="#wm#"/>
  <p:tag name="KSO_WM_TAG_VERSION" val="3.0"/>
  <p:tag name="KSO_WM_UNIT_ID" val="_1*i*2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0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942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42"/>
  <p:tag name="KSO_WM_TEMPLATE_CATEGORY" val="custom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42"/>
  <p:tag name="KSO_WM_TEMPLATE_CATEGORY" val="custom"/>
  <p:tag name="KSO_WM_SLIDE_INDEX" val="7"/>
  <p:tag name="KSO_WM_SLIDE_ID" val="custom20235942_7"/>
  <p:tag name="KSO_WM_TEMPLATE_MASTER_TYPE" val="0"/>
  <p:tag name="KSO_WM_SLIDE_LAYOUT" val="a_e"/>
  <p:tag name="KSO_WM_SLIDE_LAYOUT_CNT" val="1_1"/>
</p:tagLst>
</file>

<file path=ppt/tags/tag19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315_2*a*1"/>
  <p:tag name="KSO_WM_TEMPLATE_CATEGORY" val="diagram"/>
  <p:tag name="KSO_WM_TEMPLATE_INDEX" val="20233315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94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315_2*l_h_f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32"/>
  <p:tag name="KSO_WM_UNIT_PRESET_TEXT" val="单击此处添加内容，简明扼要地阐述观点。根据需要酌情增减文字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19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315_2*l_h_a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196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315_2*l_h_f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32"/>
  <p:tag name="KSO_WM_UNIT_PRESET_TEXT" val="单击此处添加内容，简明扼要地阐述观点。根据需要酌情增减文字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19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315_2*l_h_a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198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315_2*l_h_f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32"/>
  <p:tag name="KSO_WM_UNIT_PRESET_TEXT" val="单击此处添加内容，简明扼要地阐述观点。根据需要酌情增减文字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19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315_2*l_h_a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0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3315_2*l_h_f*1_4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32"/>
  <p:tag name="KSO_WM_UNIT_PRESET_TEXT" val="单击此处添加内容，简明扼要地阐述观点。根据需要酌情增减文字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0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3315_2*l_h_a*1_4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i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i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i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i*1_4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4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SLIDE_ID" val="diagram20233315_2"/>
  <p:tag name="KSO_WM_TEMPLATE_SUBCATEGORY" val="0"/>
  <p:tag name="KSO_WM_TEMPLATE_MASTER_TYPE" val="0"/>
  <p:tag name="KSO_WM_TEMPLATE_COLOR_TYPE" val="0"/>
  <p:tag name="KSO_WM_SLIDE_ITEM_CNT" val="4"/>
  <p:tag name="KSO_WM_SLIDE_INDEX" val="2"/>
  <p:tag name="KSO_WM_TAG_VERSION" val="3.0"/>
  <p:tag name="KSO_WM_BEAUTIFY_FLAG" val="#wm#"/>
  <p:tag name="KSO_WM_TEMPLATE_CATEGORY" val="custom"/>
  <p:tag name="KSO_WM_TEMPLATE_INDEX" val="20235942"/>
  <p:tag name="KSO_WM_SLIDE_TYPE" val="text"/>
  <p:tag name="KSO_WM_SLIDE_SUBTYPE" val="diag"/>
  <p:tag name="KSO_WM_SLIDE_SIZE" val="850.394*297.555"/>
  <p:tag name="KSO_WM_SLIDE_POSITION" val="54.8032*139.28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0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30"/>
  <p:tag name="KSO_WM_TEMPLATE_INDEX" val="20231717"/>
  <p:tag name="KSO_WM_UNIT_ID" val="custom20231717_1*a*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20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78_2*l_h_i*1_2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1"/>
  <p:tag name="KSO_WM_DIAGRAM_MAX_ITEMCNT" val="4"/>
  <p:tag name="KSO_WM_DIAGRAM_MIN_ITEMCNT" val="2"/>
  <p:tag name="KSO_WM_DIAGRAM_VIRTUALLY_FRAME" val="{&quot;height&quot;:365.6566141732284,&quot;left&quot;:50.024881889763776,&quot;top&quot;:108.23118110236221,&quot;width&quot;:558.4001574803149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0"/>
</p:tagLst>
</file>

<file path=ppt/tags/tag21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1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0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2*l_h_a*1_2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66141732284,&quot;left&quot;:50.024881889763776,&quot;top&quot;:108.23118110236221,&quot;width&quot;:558.400157480314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TEXT_TYPE" val="1"/>
  <p:tag name="KSO_WM_UNIT_LINE_FILL_TYPE" val="2"/>
  <p:tag name="KSO_WM_UNIT_USESOURCEFORMAT_APPLY" val="0"/>
</p:tagLst>
</file>

<file path=ppt/tags/tag21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78_2*l_h_i*1_1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1"/>
  <p:tag name="KSO_WM_DIAGRAM_MAX_ITEMCNT" val="4"/>
  <p:tag name="KSO_WM_DIAGRAM_MIN_ITEMCNT" val="2"/>
  <p:tag name="KSO_WM_DIAGRAM_VIRTUALLY_FRAME" val="{&quot;height&quot;:365.6566141732284,&quot;left&quot;:50.024881889763776,&quot;top&quot;:108.23118110236221,&quot;width&quot;:558.4001574803149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0"/>
</p:tagLst>
</file>

<file path=ppt/tags/tag212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2*l_h_a*1_1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66141732284,&quot;left&quot;:50.024881889763776,&quot;top&quot;:108.23118110236221,&quot;width&quot;:558.400157480314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TEXT_TYPE" val="1"/>
  <p:tag name="KSO_WM_UNIT_LINE_FILL_TYPE" val="2"/>
  <p:tag name="KSO_WM_UNIT_USESOURCEFORMAT_APPLY" val="0"/>
</p:tagLst>
</file>

<file path=ppt/tags/tag213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678_2*l_h_f*1_1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66141732284,&quot;left&quot;:50.024881889763776,&quot;top&quot;:108.23118110236221,&quot;width&quot;:558.400157480314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。"/>
  <p:tag name="KSO_WM_UNIT_TEXT_TYPE" val="1"/>
  <p:tag name="KSO_WM_UNIT_USESOURCEFORMAT_APPLY" val="0"/>
</p:tagLst>
</file>

<file path=ppt/tags/tag214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678_2*l_h_f*1_2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66141732284,&quot;left&quot;:50.024881889763776,&quot;top&quot;:108.23118110236221,&quot;width&quot;:558.400157480314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。"/>
  <p:tag name="KSO_WM_UNIT_TEXT_TYPE" val="1"/>
  <p:tag name="KSO_WM_UNIT_USESOURCEFORMAT_APPLY" val="0"/>
</p:tagLst>
</file>

<file path=ppt/tags/tag21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78_2*l_h_i*1_3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1"/>
  <p:tag name="KSO_WM_DIAGRAM_MAX_ITEMCNT" val="4"/>
  <p:tag name="KSO_WM_DIAGRAM_MIN_ITEMCNT" val="2"/>
  <p:tag name="KSO_WM_DIAGRAM_VIRTUALLY_FRAME" val="{&quot;height&quot;:365.6566141732284,&quot;left&quot;:50.024881889763776,&quot;top&quot;:108.23118110236221,&quot;width&quot;:558.4001574803149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0"/>
</p:tagLst>
</file>

<file path=ppt/tags/tag216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2*l_h_a*1_3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66141732284,&quot;left&quot;:50.024881889763776,&quot;top&quot;:108.23118110236221,&quot;width&quot;:558.400157480314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TEXT_TYPE" val="1"/>
  <p:tag name="KSO_WM_UNIT_LINE_FILL_TYPE" val="2"/>
  <p:tag name="KSO_WM_UNIT_USESOURCEFORMAT_APPLY" val="0"/>
</p:tagLst>
</file>

<file path=ppt/tags/tag217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678_2*l_h_f*1_3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66141732284,&quot;left&quot;:50.024881889763776,&quot;top&quot;:108.23118110236221,&quot;width&quot;:558.400157480314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。"/>
  <p:tag name="KSO_WM_UNIT_TEXT_TYPE" val="1"/>
  <p:tag name="KSO_WM_UNIT_USESOURCEFORMAT_APPLY" val="0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529.861*365.65"/>
  <p:tag name="KSO_WM_SLIDE_POSITION" val="78.5387*108.231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5942"/>
  <p:tag name="KSO_WM_TEMPLATE_SUBCATEGORY" val="0"/>
  <p:tag name="KSO_WM_SLIDE_INDEX" val="1"/>
  <p:tag name="KSO_WM_TAG_VERSION" val="3.0"/>
  <p:tag name="KSO_WM_SLIDE_ID" val="custom20231717_1"/>
  <p:tag name="KSO_WM_SLIDE_ITEM_CNT" val="4"/>
</p:tagLst>
</file>

<file path=ppt/tags/tag22.xml><?xml version="1.0" encoding="utf-8"?>
<p:tagLst xmlns:p="http://schemas.openxmlformats.org/presentationml/2006/main">
  <p:tag name="KSO_WM_UNIT_TYPE" val="i"/>
  <p:tag name="KSO_WM_UNIT_INDEX" val="19"/>
  <p:tag name="KSO_WM_BEAUTIFY_FLAG" val="#wm#"/>
  <p:tag name="KSO_WM_TAG_VERSION" val="3.0"/>
  <p:tag name="KSO_WM_UNIT_ID" val="_1*i*1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2474_1*a*1"/>
  <p:tag name="KSO_WM_TEMPLATE_CATEGORY" val="diagram"/>
  <p:tag name="KSO_WM_TEMPLATE_INDEX" val="20232474"/>
  <p:tag name="KSO_WM_UNIT_LAYERLEVEL" val="1"/>
  <p:tag name="KSO_WM_TAG_VERSION" val="3.0"/>
  <p:tag name="KSO_WM_BEAUTIFY_FLAG" val="#wm#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221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2474_2*l_h_f*1_3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UNIT_VALUE" val="45"/>
  <p:tag name="KSO_WM_DIAGRAM_MAX_ITEMCNT" val="4"/>
  <p:tag name="KSO_WM_DIAGRAM_MIN_ITEMCNT" val="2"/>
  <p:tag name="KSO_WM_DIAGRAM_VIRTUALLY_FRAME" val="{&quot;height&quot;:286.45001220703125,&quot;left&quot;:54.50727813961002,&quot;top&quot;:148.6999938964844,&quot;width&quot;:851.0355224609375}"/>
  <p:tag name="KSO_WM_DIAGRAM_VERSION" val="3"/>
  <p:tag name="KSO_WM_DIAGRAM_COLOR_TRICK" val="1"/>
  <p:tag name="KSO_WM_DIAGRAM_COLOR_TEXT_CAN_REMOVE" val="n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FILL_TYPE" val="3"/>
  <p:tag name="KSO_WM_UNIT_PRESET_TEXT" val="单击此处添加文本具体内容，简明扼要地阐述您的观点，根据需要可酌情增减文字"/>
  <p:tag name="KSO_WM_UNIT_TEXT_TYPE" val="1"/>
  <p:tag name="KSO_WM_UNIT_USESOURCEFORMAT_APPLY" val="0"/>
</p:tagLst>
</file>

<file path=ppt/tags/tag222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74_2*l_h_f*1_2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UNIT_VALUE" val="45"/>
  <p:tag name="KSO_WM_DIAGRAM_MAX_ITEMCNT" val="4"/>
  <p:tag name="KSO_WM_DIAGRAM_MIN_ITEMCNT" val="2"/>
  <p:tag name="KSO_WM_DIAGRAM_VIRTUALLY_FRAME" val="{&quot;height&quot;:286.45001220703125,&quot;left&quot;:54.50727813961002,&quot;top&quot;:148.6999938964844,&quot;width&quot;:851.0355224609375}"/>
  <p:tag name="KSO_WM_DIAGRAM_VERSION" val="3"/>
  <p:tag name="KSO_WM_DIAGRAM_COLOR_TRICK" val="1"/>
  <p:tag name="KSO_WM_DIAGRAM_COLOR_TEXT_CAN_REMOVE" val="n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FILL_TYPE" val="3"/>
  <p:tag name="KSO_WM_UNIT_PRESET_TEXT" val="单击此处添加文本具体内容，简明扼要地阐述您的观点，根据需要可酌情增减文字"/>
  <p:tag name="KSO_WM_UNIT_TEXT_TYPE" val="1"/>
  <p:tag name="KSO_WM_UNIT_USESOURCEFORMAT_APPLY" val="0"/>
</p:tagLst>
</file>

<file path=ppt/tags/tag223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74_2*l_h_f*1_1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UNIT_VALUE" val="45"/>
  <p:tag name="KSO_WM_DIAGRAM_MAX_ITEMCNT" val="4"/>
  <p:tag name="KSO_WM_DIAGRAM_MIN_ITEMCNT" val="2"/>
  <p:tag name="KSO_WM_DIAGRAM_VIRTUALLY_FRAME" val="{&quot;height&quot;:286.45001220703125,&quot;left&quot;:54.50727813961002,&quot;top&quot;:148.6999938964844,&quot;width&quot;:851.0355224609375}"/>
  <p:tag name="KSO_WM_DIAGRAM_VERSION" val="3"/>
  <p:tag name="KSO_WM_DIAGRAM_COLOR_TRICK" val="1"/>
  <p:tag name="KSO_WM_DIAGRAM_COLOR_TEXT_CAN_REMOVE" val="n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FILL_TYPE" val="3"/>
  <p:tag name="KSO_WM_UNIT_PRESET_TEXT" val="单击此处添加文本具体内容，简明扼要地阐述您的观点，根据需要可酌情增减文字"/>
  <p:tag name="KSO_WM_UNIT_TEXT_TYPE" val="1"/>
  <p:tag name="KSO_WM_UNIT_USESOURCEFORMAT_APPLY" val="0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2474_2*l_h_i*1_1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left&quot;:54.50727813961002,&quot;top&quot;:148.6999938964844,&quot;width&quot;:851.0355224609375}"/>
  <p:tag name="KSO_WM_DIAGRAM_COLOR_MATCH_VALUE" val="{&quot;shape&quot;:{&quot;fill&quot;:{&quot;solid&quot;:{&quot;brightness&quot;:0,&quot;colorType&quot;:1,&quot;foreColorIndex&quot;: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4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225.xml><?xml version="1.0" encoding="utf-8"?>
<p:tagLst xmlns:p="http://schemas.openxmlformats.org/presentationml/2006/main">
  <p:tag name="KSO_WM_UNIT_VALUE" val="271*27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2474_2*l_h_d*1_1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left&quot;:54.50727813961002,&quot;top&quot;:148.6999938964844,&quot;width&quot;:851.035522460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"/>
  <p:tag name="MH_PIC_SOURCE_TYPE" val="generate_slide_ai*VCG41N543484932*gallery_gallery_ai_v2.0.3.241203_ONLINE*1734347698941_191.38_2b1c0587fc25-slide-6"/>
  <p:tag name="KSO_WM_UNIT_LINE_FILL_TYPE" val="2"/>
  <p:tag name="KSO_WM_UNIT_USESOURCEFORMAT_APPLY" val="0"/>
</p:tagLst>
</file>

<file path=ppt/tags/tag22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74_2*l_h_a*1_1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left&quot;:54.50727813961002,&quot;top&quot;:148.6999938964844,&quot;width&quot;:851.0355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添加文档标题"/>
  <p:tag name="KSO_WM_UNIT_TEXT_TYPE" val="1"/>
  <p:tag name="KSO_WM_UNIT_USESOURCEFORMAT_APPLY" val="0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2474_2*l_h_i*1_2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left&quot;:54.50727813961002,&quot;top&quot;:148.6999938964844,&quot;width&quot;:851.0355224609375}"/>
  <p:tag name="KSO_WM_DIAGRAM_COLOR_MATCH_VALUE" val="{&quot;shape&quot;:{&quot;fill&quot;:{&quot;solid&quot;:{&quot;brightness&quot;:0,&quot;colorType&quot;:1,&quot;foreColorIndex&quot;: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4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22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4_2*l_h_a*1_2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left&quot;:54.50727813961002,&quot;top&quot;:148.6999938964844,&quot;width&quot;:851.0355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9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添加文档标题"/>
  <p:tag name="KSO_WM_UNIT_TEXT_TYPE" val="1"/>
  <p:tag name="KSO_WM_UNIT_USESOURCEFORMAT_APPLY" val="0"/>
</p:tagLst>
</file>

<file path=ppt/tags/tag229.xml><?xml version="1.0" encoding="utf-8"?>
<p:tagLst xmlns:p="http://schemas.openxmlformats.org/presentationml/2006/main">
  <p:tag name="KSO_WM_UNIT_VALUE" val="271*27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2474_2*l_h_d*1_2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left&quot;:54.50727813961002,&quot;top&quot;:148.6999938964844,&quot;width&quot;:851.035522460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"/>
  <p:tag name="MH_PIC_SOURCE_TYPE" val="generate_slide_ai*VCG41N1293004730*gallery_gallery_ai_v2.0.3.241203_ONLINE*1734347698941_191.38_2b1c0587fc25-slide-6"/>
  <p:tag name="KSO_WM_UNIT_LINE_FILL_TYPE" val="2"/>
  <p:tag name="KSO_WM_UNIT_USESOURCEFORMAT_APPLY" val="0"/>
</p:tagLst>
</file>

<file path=ppt/tags/tag23.xml><?xml version="1.0" encoding="utf-8"?>
<p:tagLst xmlns:p="http://schemas.openxmlformats.org/presentationml/2006/main">
  <p:tag name="KSO_WM_UNIT_TYPE" val="i"/>
  <p:tag name="KSO_WM_UNIT_INDEX" val="18"/>
  <p:tag name="KSO_WM_BEAUTIFY_FLAG" val="#wm#"/>
  <p:tag name="KSO_WM_TAG_VERSION" val="3.0"/>
  <p:tag name="KSO_WM_UNIT_ID" val="_1*i*1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2474_2*l_h_i*1_3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left&quot;:54.50727813961002,&quot;top&quot;:148.6999938964844,&quot;width&quot;:851.0355224609375}"/>
  <p:tag name="KSO_WM_DIAGRAM_COLOR_MATCH_VALUE" val="{&quot;shape&quot;:{&quot;fill&quot;:{&quot;solid&quot;:{&quot;brightness&quot;:0,&quot;colorType&quot;:1,&quot;foreColorIndex&quot;: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4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23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2474_2*l_h_a*1_3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left&quot;:54.50727813961002,&quot;top&quot;:148.6999938964844,&quot;width&quot;:851.0355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9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添加文档标题"/>
  <p:tag name="KSO_WM_UNIT_TEXT_TYPE" val="1"/>
  <p:tag name="KSO_WM_UNIT_USESOURCEFORMAT_APPLY" val="0"/>
</p:tagLst>
</file>

<file path=ppt/tags/tag232.xml><?xml version="1.0" encoding="utf-8"?>
<p:tagLst xmlns:p="http://schemas.openxmlformats.org/presentationml/2006/main">
  <p:tag name="KSO_WM_UNIT_VALUE" val="271*27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2474_2*l_h_d*1_3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left&quot;:54.50727813961002,&quot;top&quot;:148.6999938964844,&quot;width&quot;:851.035522460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"/>
  <p:tag name="MH_PIC_SOURCE_TYPE" val="generate_slide_ai*VCG211285157542*gallery_gallery_ai_v2.0.3.241203_ONLINE*1734347698941_191.38_2b1c0587fc25-slide-6"/>
  <p:tag name="KSO_WM_UNIT_LINE_FILL_TYPE" val="2"/>
  <p:tag name="KSO_WM_UNIT_USESOURCEFORMAT_APPLY" val="0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SLIDE_ID" val="diagram20232474_1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2"/>
  <p:tag name="KSO_WM_SLIDE_INDEX" val="1"/>
  <p:tag name="KSO_WM_SLIDE_SIZE" val="766.91*286.45"/>
  <p:tag name="KSO_WM_SLIDE_POSITION" val="96.545*148.7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5942"/>
  <p:tag name="KSO_WM_SLIDE_LAYOUT" val="a_l"/>
  <p:tag name="KSO_WM_SLIDE_LAYOUT_CNT" val="1_1"/>
</p:tagLst>
</file>

<file path=ppt/tags/tag23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添加章节标题"/>
  <p:tag name="KSO_WM_UNIT_ID" val="custom20235942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42"/>
  <p:tag name="KSO_WM_TEMPLATE_CATEGORY" val="custom"/>
  <p:tag name="KSO_WM_UNIT_ISCONTENTSTITLE" val="0"/>
  <p:tag name="KSO_WM_UNIT_TEXT_TYPE" val="1"/>
</p:tagLst>
</file>

<file path=ppt/tags/tag236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942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42"/>
  <p:tag name="KSO_WM_TEMPLATE_CATEGORY" val="custom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42"/>
  <p:tag name="KSO_WM_TEMPLATE_CATEGORY" val="custom"/>
  <p:tag name="KSO_WM_SLIDE_INDEX" val="7"/>
  <p:tag name="KSO_WM_SLIDE_ID" val="custom20235942_7"/>
  <p:tag name="KSO_WM_TEMPLATE_MASTER_TYPE" val="0"/>
  <p:tag name="KSO_WM_SLIDE_LAYOUT" val="a_e"/>
  <p:tag name="KSO_WM_SLIDE_LAYOUT_CNT" val="1_1"/>
</p:tagLst>
</file>

<file path=ppt/tags/tag23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1804"/>
  <p:tag name="KSO_WM_UNIT_ID" val="custom20231804_1*a*1"/>
  <p:tag name="KSO_WM_UNIT_TEXT_FILL_FORE_SCHEMECOLOR_INDEX" val="13"/>
  <p:tag name="KSO_WM_UNIT_TEXT_FILL_TYPE" val="1"/>
  <p:tag name="KSO_WM_UNIT_USESOURCEFORMAT_APPLY" val="0"/>
  <p:tag name="KSO_WM_UNIT_TEXT_TYPE" val="1"/>
  <p:tag name="KSO_WM_UNIT_PRESET_TEXT" val="单击此处添加标题"/>
</p:tagLst>
</file>

<file path=ppt/tags/tag24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59_2*l_h_f*1_1_1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8976377953,&quot;left&quot;:54.38082280196545,&quot;top&quot;:134.89102362204724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文字是您思想的提炼，请尽量言简意赅的阐述观点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4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759_2*l_h_a*1_1_1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8976377953,&quot;left&quot;:54.38082280196545,&quot;top&quot;:134.89102362204724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1759_2*l_h_i*1_1_1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8976377953,&quot;left&quot;:54.38082280196545,&quot;top&quot;:134.89102362204724,&quot;width&quot;:413.98992919921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4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759_2*l_h_f*1_2_1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8976377953,&quot;left&quot;:54.38082280196545,&quot;top&quot;:134.89102362204724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文字是您思想的提炼，请尽量言简意赅的阐述观点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4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759_2*l_h_a*1_2_1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8976377953,&quot;left&quot;:54.38082280196545,&quot;top&quot;:134.89102362204724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1759_2*l_h_i*1_2_1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8976377953,&quot;left&quot;:54.38082280196545,&quot;top&quot;:134.89102362204724,&quot;width&quot;:413.98992919921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4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759_2*l_h_f*1_3_1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8976377953,&quot;left&quot;:54.38082280196545,&quot;top&quot;:134.89102362204724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文字是您思想的提炼，请尽量言简意赅的阐述观点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4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759_2*l_h_a*1_3_1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8976377953,&quot;left&quot;:54.38082280196545,&quot;top&quot;:134.89102362204724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1759_2*l_h_i*1_3_1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8976377953,&quot;left&quot;:54.38082280196545,&quot;top&quot;:134.89102362204724,&quot;width&quot;:413.98992919921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250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413.271*363.279"/>
  <p:tag name="KSO_WM_SLIDE_POSITION" val="54.75*136.56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5942"/>
  <p:tag name="KSO_WM_TEMPLATE_SUBCATEGORY" val="0"/>
  <p:tag name="KSO_WM_SLIDE_INDEX" val="1"/>
  <p:tag name="KSO_WM_TAG_VERSION" val="3.0"/>
  <p:tag name="KSO_WM_SLIDE_ID" val="custom20231804_1"/>
  <p:tag name="KSO_WM_SLIDE_ITEM_CNT" val="3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29"/>
  <p:tag name="KSO_WM_DIAGRAM_GROUP_CODE" val="m1-1"/>
  <p:tag name="KSO_WM_UNIT_TYPE" val="a"/>
  <p:tag name="KSO_WM_UNIT_INDEX" val="1"/>
  <p:tag name="KSO_WM_TEMPLATE_INDEX" val="20233265"/>
  <p:tag name="KSO_WM_UNIT_ID" val="diagram20233265_4*a*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252.xml><?xml version="1.0" encoding="utf-8"?>
<p:tagLst xmlns:p="http://schemas.openxmlformats.org/presentationml/2006/main">
  <p:tag name="KSO_WM_DIAGRAM_VIRTUALLY_FRAME" val="{&quot;height&quot;:388.0014953613281,&quot;left&quot;:86.37007874015748,&quot;top&quot;:111.07500035083203,&quot;width&quot;:786.5573228346457}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3265"/>
  <p:tag name="KSO_WM_UNIT_LAYERLEVEL" val="1_1_1"/>
  <p:tag name="KSO_WM_TAG_VERSION" val="3.0"/>
  <p:tag name="KSO_WM_BEAUTIFY_FLAG" val="#wm#"/>
  <p:tag name="KSO_WM_UNIT_TYPE" val="m_h_i"/>
  <p:tag name="KSO_WM_DIAGRAM_VERSION" val="3"/>
  <p:tag name="KSO_WM_DIAGRAM_MAX_ITEMCNT" val="5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3*m_h_i*1_1_2"/>
  <p:tag name="KSO_WM_UNIT_INDEX" val="1_1_2"/>
  <p:tag name="KSO_WM_DIAGRAM_GROUP_CODE" val="m1-1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253.xml><?xml version="1.0" encoding="utf-8"?>
<p:tagLst xmlns:p="http://schemas.openxmlformats.org/presentationml/2006/main">
  <p:tag name="KSO_WM_DIAGRAM_VIRTUALLY_FRAME" val="{&quot;height&quot;:388.0014953613281,&quot;left&quot;:86.37007874015748,&quot;top&quot;:111.07500035083203,&quot;width&quot;:786.5573228346457}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3265"/>
  <p:tag name="KSO_WM_UNIT_LAYERLEVEL" val="1_1_1"/>
  <p:tag name="KSO_WM_TAG_VERSION" val="3.0"/>
  <p:tag name="KSO_WM_BEAUTIFY_FLAG" val="#wm#"/>
  <p:tag name="KSO_WM_UNIT_TYPE" val="m_h_i"/>
  <p:tag name="KSO_WM_DIAGRAM_VERSION" val="3"/>
  <p:tag name="KSO_WM_DIAGRAM_MAX_ITEMCNT" val="5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3*m_h_i*1_2_2"/>
  <p:tag name="KSO_WM_UNIT_INDEX" val="1_2_2"/>
  <p:tag name="KSO_WM_DIAGRAM_GROUP_CODE" val="m1-1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254.xml><?xml version="1.0" encoding="utf-8"?>
<p:tagLst xmlns:p="http://schemas.openxmlformats.org/presentationml/2006/main">
  <p:tag name="KSO_WM_DIAGRAM_VIRTUALLY_FRAME" val="{&quot;height&quot;:388.0014953613281,&quot;left&quot;:86.37007874015748,&quot;top&quot;:111.07500035083203,&quot;width&quot;:786.5573228346457}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3265"/>
  <p:tag name="KSO_WM_UNIT_LAYERLEVEL" val="1_1_1"/>
  <p:tag name="KSO_WM_TAG_VERSION" val="3.0"/>
  <p:tag name="KSO_WM_BEAUTIFY_FLAG" val="#wm#"/>
  <p:tag name="KSO_WM_UNIT_TYPE" val="m_h_i"/>
  <p:tag name="KSO_WM_DIAGRAM_VERSION" val="3"/>
  <p:tag name="KSO_WM_DIAGRAM_MAX_ITEMCNT" val="5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3*m_h_i*1_3_2"/>
  <p:tag name="KSO_WM_UNIT_INDEX" val="1_3_2"/>
  <p:tag name="KSO_WM_DIAGRAM_GROUP_CODE" val="m1-1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255.xml><?xml version="1.0" encoding="utf-8"?>
<p:tagLst xmlns:p="http://schemas.openxmlformats.org/presentationml/2006/main">
  <p:tag name="KSO_WM_DIAGRAM_VIRTUALLY_FRAME" val="{&quot;height&quot;:388.0014953613281,&quot;left&quot;:86.37007874015748,&quot;top&quot;:111.07500035083203,&quot;width&quot;:786.5573228346457}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3265"/>
  <p:tag name="KSO_WM_UNIT_LAYERLEVEL" val="1_1_1"/>
  <p:tag name="KSO_WM_TAG_VERSION" val="3.0"/>
  <p:tag name="KSO_WM_BEAUTIFY_FLAG" val="#wm#"/>
  <p:tag name="KSO_WM_UNIT_TYPE" val="m_h_i"/>
  <p:tag name="KSO_WM_DIAGRAM_VERSION" val="3"/>
  <p:tag name="KSO_WM_DIAGRAM_MAX_ITEMCNT" val="5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3*m_h_i*1_4_2"/>
  <p:tag name="KSO_WM_UNIT_INDEX" val="1_4_2"/>
  <p:tag name="KSO_WM_DIAGRAM_GROUP_CODE" val="m1-1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256.xml><?xml version="1.0" encoding="utf-8"?>
<p:tagLst xmlns:p="http://schemas.openxmlformats.org/presentationml/2006/main">
  <p:tag name="KSO_WM_DIAGRAM_VIRTUALLY_FRAME" val="{&quot;height&quot;:388.0014953613281,&quot;left&quot;:86.37007874015748,&quot;top&quot;:111.07500035083203,&quot;width&quot;:786.5573228346457}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3265"/>
  <p:tag name="KSO_WM_UNIT_LAYERLEVEL" val="1_1_1"/>
  <p:tag name="KSO_WM_TAG_VERSION" val="3.0"/>
  <p:tag name="KSO_WM_BEAUTIFY_FLAG" val="#wm#"/>
  <p:tag name="KSO_WM_UNIT_TYPE" val="m_h_i"/>
  <p:tag name="KSO_WM_DIAGRAM_VERSION" val="3"/>
  <p:tag name="KSO_WM_DIAGRAM_MAX_ITEMCNT" val="5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3*m_h_i*1_1_1"/>
  <p:tag name="KSO_WM_UNIT_INDEX" val="1_1_1"/>
  <p:tag name="KSO_WM_DIAGRAM_GROUP_CODE" val="m1-1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257.xml><?xml version="1.0" encoding="utf-8"?>
<p:tagLst xmlns:p="http://schemas.openxmlformats.org/presentationml/2006/main">
  <p:tag name="KSO_WM_DIAGRAM_VIRTUALLY_FRAME" val="{&quot;height&quot;:388.0014953613281,&quot;left&quot;:86.37007874015748,&quot;top&quot;:111.07500035083203,&quot;width&quot;:786.5573228346457}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3265"/>
  <p:tag name="KSO_WM_UNIT_LAYERLEVEL" val="1_1_1"/>
  <p:tag name="KSO_WM_TAG_VERSION" val="3.0"/>
  <p:tag name="KSO_WM_BEAUTIFY_FLAG" val="#wm#"/>
  <p:tag name="KSO_WM_UNIT_TYPE" val="m_h_i"/>
  <p:tag name="KSO_WM_DIAGRAM_VERSION" val="3"/>
  <p:tag name="KSO_WM_DIAGRAM_MAX_ITEMCNT" val="5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3*m_h_i*1_2_1"/>
  <p:tag name="KSO_WM_UNIT_INDEX" val="1_2_1"/>
  <p:tag name="KSO_WM_DIAGRAM_GROUP_CODE" val="m1-1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258.xml><?xml version="1.0" encoding="utf-8"?>
<p:tagLst xmlns:p="http://schemas.openxmlformats.org/presentationml/2006/main">
  <p:tag name="KSO_WM_DIAGRAM_VIRTUALLY_FRAME" val="{&quot;height&quot;:388.0014953613281,&quot;left&quot;:86.37007874015748,&quot;top&quot;:111.07500035083203,&quot;width&quot;:786.5573228346457}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3265"/>
  <p:tag name="KSO_WM_UNIT_LAYERLEVEL" val="1_1_1"/>
  <p:tag name="KSO_WM_TAG_VERSION" val="3.0"/>
  <p:tag name="KSO_WM_BEAUTIFY_FLAG" val="#wm#"/>
  <p:tag name="KSO_WM_UNIT_TYPE" val="m_h_i"/>
  <p:tag name="KSO_WM_DIAGRAM_VERSION" val="3"/>
  <p:tag name="KSO_WM_DIAGRAM_MAX_ITEMCNT" val="5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3*m_h_i*1_3_1"/>
  <p:tag name="KSO_WM_UNIT_INDEX" val="1_3_1"/>
  <p:tag name="KSO_WM_DIAGRAM_GROUP_CODE" val="m1-1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259.xml><?xml version="1.0" encoding="utf-8"?>
<p:tagLst xmlns:p="http://schemas.openxmlformats.org/presentationml/2006/main">
  <p:tag name="KSO_WM_DIAGRAM_VIRTUALLY_FRAME" val="{&quot;height&quot;:388.0014953613281,&quot;left&quot;:86.37007874015748,&quot;top&quot;:111.07500035083203,&quot;width&quot;:786.5573228346457}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3265"/>
  <p:tag name="KSO_WM_UNIT_LAYERLEVEL" val="1_1_1"/>
  <p:tag name="KSO_WM_TAG_VERSION" val="3.0"/>
  <p:tag name="KSO_WM_BEAUTIFY_FLAG" val="#wm#"/>
  <p:tag name="KSO_WM_UNIT_TYPE" val="m_h_i"/>
  <p:tag name="KSO_WM_DIAGRAM_VERSION" val="3"/>
  <p:tag name="KSO_WM_DIAGRAM_MAX_ITEMCNT" val="5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3*m_h_i*1_4_1"/>
  <p:tag name="KSO_WM_UNIT_INDEX" val="1_4_1"/>
  <p:tag name="KSO_WM_DIAGRAM_GROUP_CODE" val="m1-1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2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TEMPLATE_CATEGORY" val="diagram"/>
  <p:tag name="KSO_WM_TEMPLATE_INDEX" val="202332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MAX_ITEMCNT" val="5"/>
  <p:tag name="KSO_WM_DIAGRAM_MIN_ITEMCNT" val="2"/>
  <p:tag name="KSO_WM_DIAGRAM_VIRTUALLY_FRAME" val="{&quot;height&quot;:388.0014953613281,&quot;left&quot;:86.37007874015748,&quot;top&quot;:111.07500035083203,&quot;width&quot;:786.557322834645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3*m_h_f*1_1_1"/>
  <p:tag name="KSO_WM_UNIT_INDEX" val="1_1_1"/>
  <p:tag name="KSO_WM_DIAGRAM_GROUP_CODE" val="m1-1"/>
  <p:tag name="KSO_WM_UNIT_PRESET_TEXT" val="单击输入您的项正文，文字是思想的提炼，请尽量言简意赅的阐述观点。单击输入您的项正文，文字是思想的提炼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6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TEMPLATE_CATEGORY" val="diagram"/>
  <p:tag name="KSO_WM_TEMPLATE_INDEX" val="202332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MAX_ITEMCNT" val="5"/>
  <p:tag name="KSO_WM_DIAGRAM_MIN_ITEMCNT" val="2"/>
  <p:tag name="KSO_WM_DIAGRAM_VIRTUALLY_FRAME" val="{&quot;height&quot;:388.0014953613281,&quot;left&quot;:86.37007874015748,&quot;top&quot;:111.07500035083203,&quot;width&quot;:786.557322834645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3*m_h_a*1_1_1"/>
  <p:tag name="KSO_WM_UNIT_INDEX" val="1_1_1"/>
  <p:tag name="KSO_WM_DIAGRAM_GROUP_CODE" val="m1-1"/>
  <p:tag name="KSO_WM_UNIT_PRESET_TEXT" val="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6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TEMPLATE_CATEGORY" val="diagram"/>
  <p:tag name="KSO_WM_TEMPLATE_INDEX" val="202332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MAX_ITEMCNT" val="5"/>
  <p:tag name="KSO_WM_DIAGRAM_MIN_ITEMCNT" val="2"/>
  <p:tag name="KSO_WM_DIAGRAM_VIRTUALLY_FRAME" val="{&quot;height&quot;:388.0014953613281,&quot;left&quot;:86.37007874015748,&quot;top&quot;:111.07500035083203,&quot;width&quot;:786.557322834645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3*m_h_f*1_3_1"/>
  <p:tag name="KSO_WM_UNIT_INDEX" val="1_3_1"/>
  <p:tag name="KSO_WM_DIAGRAM_GROUP_CODE" val="m1-1"/>
  <p:tag name="KSO_WM_UNIT_PRESET_TEXT" val="单击输入您的项正文，文字是思想的提炼，请尽量言简意赅的阐述观点。单击输入您的项正文，文字是思想的提炼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TEMPLATE_CATEGORY" val="diagram"/>
  <p:tag name="KSO_WM_TEMPLATE_INDEX" val="202332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MAX_ITEMCNT" val="5"/>
  <p:tag name="KSO_WM_DIAGRAM_MIN_ITEMCNT" val="2"/>
  <p:tag name="KSO_WM_DIAGRAM_VIRTUALLY_FRAME" val="{&quot;height&quot;:388.0014953613281,&quot;left&quot;:86.37007874015748,&quot;top&quot;:111.07500035083203,&quot;width&quot;:786.557322834645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3*m_h_a*1_3_1"/>
  <p:tag name="KSO_WM_UNIT_INDEX" val="1_3_1"/>
  <p:tag name="KSO_WM_DIAGRAM_GROUP_CODE" val="m1-1"/>
  <p:tag name="KSO_WM_UNIT_PRESET_TEXT" val="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6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TEMPLATE_CATEGORY" val="diagram"/>
  <p:tag name="KSO_WM_TEMPLATE_INDEX" val="202332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MAX_ITEMCNT" val="5"/>
  <p:tag name="KSO_WM_DIAGRAM_MIN_ITEMCNT" val="2"/>
  <p:tag name="KSO_WM_DIAGRAM_VIRTUALLY_FRAME" val="{&quot;height&quot;:388.0014953613281,&quot;left&quot;:86.37007874015748,&quot;top&quot;:111.07500035083203,&quot;width&quot;:786.557322834645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3*m_h_f*1_2_1"/>
  <p:tag name="KSO_WM_UNIT_INDEX" val="1_2_1"/>
  <p:tag name="KSO_WM_DIAGRAM_GROUP_CODE" val="m1-1"/>
  <p:tag name="KSO_WM_UNIT_PRESET_TEXT" val="单击输入您的项正文，文字是思想的提炼，请尽量言简意赅的阐述观点。单击输入您的项正文，文字是思想的提炼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6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TEMPLATE_CATEGORY" val="diagram"/>
  <p:tag name="KSO_WM_TEMPLATE_INDEX" val="202332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MAX_ITEMCNT" val="5"/>
  <p:tag name="KSO_WM_DIAGRAM_MIN_ITEMCNT" val="2"/>
  <p:tag name="KSO_WM_DIAGRAM_VIRTUALLY_FRAME" val="{&quot;height&quot;:388.0014953613281,&quot;left&quot;:86.37007874015748,&quot;top&quot;:111.07500035083203,&quot;width&quot;:786.557322834645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3*m_h_a*1_2_1"/>
  <p:tag name="KSO_WM_UNIT_INDEX" val="1_2_1"/>
  <p:tag name="KSO_WM_DIAGRAM_GROUP_CODE" val="m1-1"/>
  <p:tag name="KSO_WM_UNIT_PRESET_TEXT" val="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6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TEMPLATE_CATEGORY" val="diagram"/>
  <p:tag name="KSO_WM_TEMPLATE_INDEX" val="202332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MAX_ITEMCNT" val="5"/>
  <p:tag name="KSO_WM_DIAGRAM_MIN_ITEMCNT" val="2"/>
  <p:tag name="KSO_WM_DIAGRAM_VIRTUALLY_FRAME" val="{&quot;height&quot;:388.0014953613281,&quot;left&quot;:86.37007874015748,&quot;top&quot;:111.07500035083203,&quot;width&quot;:786.557322834645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3*m_h_f*1_4_1"/>
  <p:tag name="KSO_WM_UNIT_INDEX" val="1_4_1"/>
  <p:tag name="KSO_WM_DIAGRAM_GROUP_CODE" val="m1-1"/>
  <p:tag name="KSO_WM_UNIT_PRESET_TEXT" val="单击输入您的项正文，文字是思想的提炼，请尽量言简意赅的阐述观点。单击输入您的项正文，文字是思想的提炼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6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90*8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1_1"/>
  <p:tag name="KSO_WM_UNIT_ID" val="diagram20233265_3*m_h_x*1_1_1"/>
  <p:tag name="KSO_WM_TEMPLATE_CATEGORY" val="diagram"/>
  <p:tag name="KSO_WM_TEMPLATE_INDEX" val="20233265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88.0014953613281,&quot;left&quot;:86.37007874015748,&quot;top&quot;:111.07500035083203,&quot;width&quot;:786.5573228346457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26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83*9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2_1"/>
  <p:tag name="KSO_WM_UNIT_ID" val="diagram20233265_3*m_h_x*1_2_1"/>
  <p:tag name="KSO_WM_TEMPLATE_CATEGORY" val="diagram"/>
  <p:tag name="KSO_WM_TEMPLATE_INDEX" val="20233265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88.0014953613281,&quot;left&quot;:86.37007874015748,&quot;top&quot;:111.07500035083203,&quot;width&quot;:786.5573228346457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26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84*9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3_1"/>
  <p:tag name="KSO_WM_UNIT_ID" val="diagram20233265_3*m_h_x*1_3_1"/>
  <p:tag name="KSO_WM_TEMPLATE_CATEGORY" val="diagram"/>
  <p:tag name="KSO_WM_TEMPLATE_INDEX" val="20233265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88.0014953613281,&quot;left&quot;:86.37007874015748,&quot;top&quot;:111.07500035083203,&quot;width&quot;:786.5573228346457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2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TEMPLATE_CATEGORY" val="diagram"/>
  <p:tag name="KSO_WM_TEMPLATE_INDEX" val="202332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MAX_ITEMCNT" val="5"/>
  <p:tag name="KSO_WM_DIAGRAM_MIN_ITEMCNT" val="2"/>
  <p:tag name="KSO_WM_DIAGRAM_VIRTUALLY_FRAME" val="{&quot;height&quot;:388.0014953613281,&quot;left&quot;:86.37007874015748,&quot;top&quot;:111.07500035083203,&quot;width&quot;:786.557322834645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3*m_h_a*1_4_1"/>
  <p:tag name="KSO_WM_UNIT_INDEX" val="1_4_1"/>
  <p:tag name="KSO_WM_DIAGRAM_GROUP_CODE" val="m1-1"/>
  <p:tag name="KSO_WM_UNIT_PRESET_TEXT" val="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7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90*7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4_1"/>
  <p:tag name="KSO_WM_UNIT_ID" val="diagram20233265_3*m_h_x*1_4_1"/>
  <p:tag name="KSO_WM_TEMPLATE_CATEGORY" val="diagram"/>
  <p:tag name="KSO_WM_TEMPLATE_INDEX" val="20233265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88.0014953613281,&quot;left&quot;:86.37007874015748,&quot;top&quot;:111.07500035083203,&quot;width&quot;:786.5573228346457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diag"/>
  <p:tag name="KSO_WM_SLIDE_SIZE" val="786.557*388.002"/>
  <p:tag name="KSO_WM_SLIDE_POSITION" val="86.3701*111.05"/>
  <p:tag name="KSO_WM_SLIDE_LAYOUT" val="a_m"/>
  <p:tag name="KSO_WM_SLIDE_LAYOUT_CNT" val="1_1"/>
  <p:tag name="KSO_WM_SPECIAL_SOURCE" val="bdnull"/>
  <p:tag name="KSO_WM_DIAGRAM_GROUP_CODE" val="m1-1"/>
  <p:tag name="KSO_WM_SLIDE_DIAGTYPE" val="m"/>
  <p:tag name="KSO_WM_TEMPLATE_INDEX" val="20235942"/>
  <p:tag name="KSO_WM_TEMPLATE_SUBCATEGORY" val="0"/>
  <p:tag name="KSO_WM_SLIDE_INDEX" val="4"/>
  <p:tag name="KSO_WM_TAG_VERSION" val="3.0"/>
  <p:tag name="KSO_WM_SLIDE_ID" val="diagram20233265_4"/>
  <p:tag name="KSO_WM_SLIDE_ITEM_CNT" val="5"/>
</p:tagLst>
</file>

<file path=ppt/tags/tag27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3128_1*a*1"/>
  <p:tag name="KSO_WM_TEMPLATE_CATEGORY" val="diagram"/>
  <p:tag name="KSO_WM_TEMPLATE_INDEX" val="20233128"/>
  <p:tag name="KSO_WM_UNIT_LAYERLEVEL" val="1"/>
  <p:tag name="KSO_WM_TAG_VERSION" val="3.0"/>
  <p:tag name="KSO_WM_BEAUTIFY_FLAG" val="#wm#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8_2*l_h_i*1_1_2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left&quot;:54.79471220241758,&quot;top&quot;:144.46043119655823,&quot;width&quot;:850.4000244140625}"/>
  <p:tag name="KSO_WM_DIAGRAM_COLOR_MATCH_VALUE" val="{&quot;shape&quot;:{&quot;fill&quot;:{&quot;solid&quot;:{&quot;brightness&quot;:0.8999999761581421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9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8_2*l_h_i*1_2_2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left&quot;:54.79471220241758,&quot;top&quot;:144.46043119655823,&quot;width&quot;:850.4000244140625}"/>
  <p:tag name="KSO_WM_DIAGRAM_COLOR_MATCH_VALUE" val="{&quot;shape&quot;:{&quot;fill&quot;:{&quot;solid&quot;:{&quot;brightness&quot;:0.8999999761581421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9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27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128_2*l_h_f*1_1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left&quot;:54.79471220241758,&quot;top&quot;:144.46043119655823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您的项正文，文字是您思想的提炼，请尽量言简意赅的阐述观点。单击此处输入正文，文字是您思想的提炼"/>
  <p:tag name="KSO_WM_UNIT_TEXT_TYPE" val="1"/>
  <p:tag name="KSO_WM_UNIT_USESOURCEFORMAT_APPLY" val="0"/>
</p:tagLst>
</file>

<file path=ppt/tags/tag27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128_2*l_h_a*1_1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left&quot;:54.79471220241758,&quot;top&quot;:144.46043119655823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8_2*l_h_i*1_1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left&quot;:54.79471220241758,&quot;top&quot;:144.46043119655823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2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128_2*l_h_f*1_2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left&quot;:54.79471220241758,&quot;top&quot;:144.46043119655823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您的项正文，文字是您思想的提炼，请尽量言简意赅的阐述观点。单击此处输入正文，文字是您思想的提炼"/>
  <p:tag name="KSO_WM_UNIT_TEXT_TYPE" val="1"/>
  <p:tag name="KSO_WM_UNIT_USESOURCEFORMAT_APPLY" val="0"/>
</p:tagLst>
</file>

<file path=ppt/tags/tag28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128_2*l_h_a*1_2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left&quot;:54.79471220241758,&quot;top&quot;:144.46043119655823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8_2*l_h_i*1_2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left&quot;:54.79471220241758,&quot;top&quot;:144.46043119655823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8_2*l_h_i*1_3_2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left&quot;:54.79471220241758,&quot;top&quot;:144.46043119655823,&quot;width&quot;:850.4000244140625}"/>
  <p:tag name="KSO_WM_DIAGRAM_COLOR_MATCH_VALUE" val="{&quot;shape&quot;:{&quot;fill&quot;:{&quot;solid&quot;:{&quot;brightness&quot;:0.8999999761581421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9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28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128_2*l_h_f*1_3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left&quot;:54.79471220241758,&quot;top&quot;:144.46043119655823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您的项正文，文字是您思想的提炼，请尽量言简意赅的阐述观点。单击此处输入正文，文字是您思想的提炼"/>
  <p:tag name="KSO_WM_UNIT_TEXT_TYPE" val="1"/>
  <p:tag name="KSO_WM_UNIT_USESOURCEFORMAT_APPLY" val="0"/>
</p:tagLst>
</file>

<file path=ppt/tags/tag28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128_2*l_h_a*1_3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left&quot;:54.79471220241758,&quot;top&quot;:144.46043119655823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8_2*l_h_i*1_3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left&quot;:54.79471220241758,&quot;top&quot;:144.46043119655823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SLIDE_ID" val="diagram20233128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TAG_VERSION" val="3.0"/>
  <p:tag name="KSO_WM_BEAUTIFY_FLAG" val="#wm#"/>
  <p:tag name="KSO_WM_TEMPLATE_CATEGORY" val="custom"/>
  <p:tag name="KSO_WM_TEMPLATE_INDEX" val="20235942"/>
  <p:tag name="KSO_WM_SLIDE_TYPE" val="text"/>
  <p:tag name="KSO_WM_SLIDE_SUBTYPE" val="diag"/>
  <p:tag name="KSO_WM_SLIDE_SIZE" val="850.4*282.359"/>
  <p:tag name="KSO_WM_SLIDE_POSITION" val="54.8*150.99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8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添加章节标题"/>
  <p:tag name="KSO_WM_UNIT_ID" val="custom20235942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42"/>
  <p:tag name="KSO_WM_TEMPLATE_CATEGORY" val="custom"/>
  <p:tag name="KSO_WM_UNIT_ISCONTENTSTITLE" val="0"/>
  <p:tag name="KSO_WM_UNIT_TEXT_TYPE" val="1"/>
</p:tagLst>
</file>

<file path=ppt/tags/tag29.xml><?xml version="1.0" encoding="utf-8"?>
<p:tagLst xmlns:p="http://schemas.openxmlformats.org/presentationml/2006/main">
  <p:tag name="KSO_WM_UNIT_TYPE" val="f"/>
  <p:tag name="KSO_WM_UNIT_SUBTYPE" val="g"/>
  <p:tag name="KSO_WM_UNIT_INDEX" val="3"/>
  <p:tag name="KSO_WM_BEAUTIFY_FLAG" val="#wm#"/>
  <p:tag name="KSO_WM_TAG_VERSION" val="3.0"/>
  <p:tag name="KSO_WM_UNIT_PRESET_TEXT" val="公司名"/>
  <p:tag name="KSO_WM_UNIT_ID" val="_1*f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0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942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42"/>
  <p:tag name="KSO_WM_TEMPLATE_CATEGORY" val="custom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42"/>
  <p:tag name="KSO_WM_TEMPLATE_CATEGORY" val="custom"/>
  <p:tag name="KSO_WM_SLIDE_INDEX" val="7"/>
  <p:tag name="KSO_WM_SLIDE_ID" val="custom20235942_7"/>
  <p:tag name="KSO_WM_TEMPLATE_MASTER_TYPE" val="0"/>
  <p:tag name="KSO_WM_SLIDE_LAYOUT" val="a_e"/>
  <p:tag name="KSO_WM_SLIDE_LAYOUT_CNT" val="1_1"/>
</p:tagLst>
</file>

<file path=ppt/tags/tag29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3222_1*a*1"/>
  <p:tag name="KSO_WM_TEMPLATE_CATEGORY" val="custom"/>
  <p:tag name="KSO_WM_TEMPLATE_INDEX" val="20233222"/>
  <p:tag name="KSO_WM_UNIT_LAYERLEVEL" val="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0"/>
  <p:tag name="KSO_WM_UNIT_TEXT_TYPE" val="1"/>
  <p:tag name="KSO_WM_UNIT_PRESET_TEXT" val="单击此处添加标题内容"/>
</p:tagLst>
</file>

<file path=ppt/tags/tag29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184_4*l_h_f*1_1_1"/>
  <p:tag name="KSO_WM_TEMPLATE_CATEGORY" val="diagram"/>
  <p:tag name="KSO_WM_TEMPLATE_INDEX" val="20233184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0.3787536621094,&quot;left&quot;:107.82988877183797,&quot;top&quot;:120.94396962563823,&quot;width&quot;:743.8854980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0"/>
  <p:tag name="KSO_WM_UNIT_TEXT_TYPE" val="1"/>
  <p:tag name="KSO_WM_BEAUTIFY_FLAG" val="#wm#"/>
  <p:tag name="KSO_WM_UNIT_TEXT_FILL_FORE_SCHEMECOLOR_INDEX" val="1"/>
  <p:tag name="KSO_WM_UNIT_TEXT_FILL_TYPE" val="1"/>
  <p:tag name="KSO_WM_UNIT_PRESET_TEXT" val="单击添加文本具体内容，简明扼要地阐述您的观点。根据需要可酌情增减文字，以便观者准确地理解您传达的思想。单击添加文本具体内容，简明扼要地阐述您的观点。"/>
  <p:tag name="KSO_WM_UNIT_USESOURCEFORMAT_APPLY" val="0"/>
</p:tagLst>
</file>

<file path=ppt/tags/tag29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184_4*l_h_a*1_1_1"/>
  <p:tag name="KSO_WM_TEMPLATE_CATEGORY" val="diagram"/>
  <p:tag name="KSO_WM_TEMPLATE_INDEX" val="20233184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0.3787536621094,&quot;left&quot;:107.82988877183797,&quot;top&quot;:120.94396962563823,&quot;width&quot;:743.8854980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9"/>
  <p:tag name="KSO_WM_UNIT_TEXT_TYPE" val="1"/>
  <p:tag name="KSO_WM_BEAUTIFY_FLAG" val="#wm#"/>
  <p:tag name="KSO_WM_UNIT_TEXT_FILL_FORE_SCHEMECOLOR_INDEX" val="1"/>
  <p:tag name="KSO_WM_UNIT_TEXT_FILL_TYPE" val="1"/>
  <p:tag name="KSO_WM_UNIT_PRESET_TEXT" val="此处添加项标题"/>
  <p:tag name="KSO_WM_UNIT_USESOURCEFORMAT_APPLY" val="0"/>
</p:tagLst>
</file>

<file path=ppt/tags/tag29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184_4*l_h_f*1_2_1"/>
  <p:tag name="KSO_WM_TEMPLATE_CATEGORY" val="diagram"/>
  <p:tag name="KSO_WM_TEMPLATE_INDEX" val="20233184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0.3787536621094,&quot;left&quot;:107.82988877183797,&quot;top&quot;:120.94396962563823,&quot;width&quot;:743.8854980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0"/>
  <p:tag name="KSO_WM_UNIT_TEXT_TYPE" val="1"/>
  <p:tag name="KSO_WM_BEAUTIFY_FLAG" val="#wm#"/>
  <p:tag name="KSO_WM_UNIT_TEXT_FILL_FORE_SCHEMECOLOR_INDEX" val="1"/>
  <p:tag name="KSO_WM_UNIT_TEXT_FILL_TYPE" val="1"/>
  <p:tag name="KSO_WM_UNIT_PRESET_TEXT" val="单击添加文本具体内容，简明扼要地阐述您的观点。根据需要可酌情增减文字，以便观者准确地理解您传达的思想。单击添加文本具体内容，简明扼要地阐述您的观点。"/>
  <p:tag name="KSO_WM_UNIT_USESOURCEFORMAT_APPLY" val="0"/>
</p:tagLst>
</file>

<file path=ppt/tags/tag29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184_4*l_h_a*1_2_1"/>
  <p:tag name="KSO_WM_TEMPLATE_CATEGORY" val="diagram"/>
  <p:tag name="KSO_WM_TEMPLATE_INDEX" val="20233184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0.3787536621094,&quot;left&quot;:107.82988877183797,&quot;top&quot;:120.94396962563823,&quot;width&quot;:743.8854980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9"/>
  <p:tag name="KSO_WM_UNIT_TEXT_TYPE" val="1"/>
  <p:tag name="KSO_WM_BEAUTIFY_FLAG" val="#wm#"/>
  <p:tag name="KSO_WM_UNIT_TEXT_FILL_FORE_SCHEMECOLOR_INDEX" val="1"/>
  <p:tag name="KSO_WM_UNIT_TEXT_FILL_TYPE" val="1"/>
  <p:tag name="KSO_WM_UNIT_PRESET_TEXT" val="此处添加项标题"/>
  <p:tag name="KSO_WM_UNIT_USESOURCEFORMAT_APPLY" val="0"/>
</p:tagLst>
</file>

<file path=ppt/tags/tag29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184_4*l_h_f*1_3_1"/>
  <p:tag name="KSO_WM_TEMPLATE_CATEGORY" val="diagram"/>
  <p:tag name="KSO_WM_TEMPLATE_INDEX" val="20233184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0.3787536621094,&quot;left&quot;:107.82988877183797,&quot;top&quot;:120.94396962563823,&quot;width&quot;:743.8854980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0"/>
  <p:tag name="KSO_WM_UNIT_TEXT_TYPE" val="1"/>
  <p:tag name="KSO_WM_BEAUTIFY_FLAG" val="#wm#"/>
  <p:tag name="KSO_WM_UNIT_TEXT_FILL_FORE_SCHEMECOLOR_INDEX" val="1"/>
  <p:tag name="KSO_WM_UNIT_TEXT_FILL_TYPE" val="1"/>
  <p:tag name="KSO_WM_UNIT_PRESET_TEXT" val="单击添加文本具体内容，简明扼要地阐述您的观点。根据需要可酌情增减文字，以便观者准确地理解您传达的思想。单击添加文本具体内容，简明扼要地阐述您的观点。"/>
  <p:tag name="KSO_WM_UNIT_USESOURCEFORMAT_APPLY" val="0"/>
</p:tagLst>
</file>

<file path=ppt/tags/tag29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184_4*l_h_a*1_3_1"/>
  <p:tag name="KSO_WM_TEMPLATE_CATEGORY" val="diagram"/>
  <p:tag name="KSO_WM_TEMPLATE_INDEX" val="20233184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0.3787536621094,&quot;left&quot;:107.82988877183797,&quot;top&quot;:120.94396962563823,&quot;width&quot;:743.8854980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9"/>
  <p:tag name="KSO_WM_UNIT_TEXT_TYPE" val="1"/>
  <p:tag name="KSO_WM_BEAUTIFY_FLAG" val="#wm#"/>
  <p:tag name="KSO_WM_UNIT_TEXT_FILL_FORE_SCHEMECOLOR_INDEX" val="1"/>
  <p:tag name="KSO_WM_UNIT_TEXT_FILL_TYPE" val="1"/>
  <p:tag name="KSO_WM_UNIT_PRESET_TEXT" val="此处添加项标题"/>
  <p:tag name="KSO_WM_UNIT_USESOURCEFORMAT_APPLY" val="0"/>
</p:tagLst>
</file>

<file path=ppt/tags/tag3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.xml><?xml version="1.0" encoding="utf-8"?>
<p:tagLst xmlns:p="http://schemas.openxmlformats.org/presentationml/2006/main">
  <p:tag name="KSO_WM_UNIT_TYPE" val="f"/>
  <p:tag name="KSO_WM_UNIT_SUBTYPE" val="e"/>
  <p:tag name="KSO_WM_UNIT_INDEX" val="2"/>
  <p:tag name="KSO_WM_BEAUTIFY_FLAG" val="#wm#"/>
  <p:tag name="KSO_WM_TAG_VERSION" val="3.0"/>
  <p:tag name="KSO_WM_UNIT_PRESET_TEXT" val="年号"/>
  <p:tag name="KSO_WM_UNIT_ID" val="_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3184_4*l_h_f*1_4_1"/>
  <p:tag name="KSO_WM_TEMPLATE_CATEGORY" val="diagram"/>
  <p:tag name="KSO_WM_TEMPLATE_INDEX" val="20233184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0.3787536621094,&quot;left&quot;:107.82988877183797,&quot;top&quot;:120.94396962563823,&quot;width&quot;:743.8854980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0"/>
  <p:tag name="KSO_WM_UNIT_TEXT_TYPE" val="1"/>
  <p:tag name="KSO_WM_BEAUTIFY_FLAG" val="#wm#"/>
  <p:tag name="KSO_WM_UNIT_TEXT_FILL_FORE_SCHEMECOLOR_INDEX" val="1"/>
  <p:tag name="KSO_WM_UNIT_TEXT_FILL_TYPE" val="1"/>
  <p:tag name="KSO_WM_UNIT_PRESET_TEXT" val="单击添加文本具体内容，简明扼要地阐述您的观点。根据需要可酌情增减文字，以便观者准确地理解您传达的思想。单击添加文本具体内容，简明扼要地阐述您的观点。"/>
  <p:tag name="KSO_WM_UNIT_USESOURCEFORMAT_APPLY" val="0"/>
</p:tagLst>
</file>

<file path=ppt/tags/tag30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3184_4*l_h_a*1_4_1"/>
  <p:tag name="KSO_WM_TEMPLATE_CATEGORY" val="diagram"/>
  <p:tag name="KSO_WM_TEMPLATE_INDEX" val="20233184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0.3787536621094,&quot;left&quot;:107.82988877183797,&quot;top&quot;:120.94396962563823,&quot;width&quot;:743.8854980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9"/>
  <p:tag name="KSO_WM_UNIT_TEXT_TYPE" val="1"/>
  <p:tag name="KSO_WM_BEAUTIFY_FLAG" val="#wm#"/>
  <p:tag name="KSO_WM_UNIT_TEXT_FILL_FORE_SCHEMECOLOR_INDEX" val="1"/>
  <p:tag name="KSO_WM_UNIT_TEXT_FILL_TYPE" val="1"/>
  <p:tag name="KSO_WM_UNIT_PRESET_TEXT" val="此处添加项标题"/>
  <p:tag name="KSO_WM_UNIT_USESOURCEFORMAT_APPLY" val="0"/>
</p:tagLst>
</file>

<file path=ppt/tags/tag30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diagram20233184_4*l_h_f*1_5_1"/>
  <p:tag name="KSO_WM_TEMPLATE_CATEGORY" val="diagram"/>
  <p:tag name="KSO_WM_TEMPLATE_INDEX" val="20233184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0.3787536621094,&quot;left&quot;:107.82988877183797,&quot;top&quot;:120.94396962563823,&quot;width&quot;:743.8854980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0"/>
  <p:tag name="KSO_WM_UNIT_TEXT_TYPE" val="1"/>
  <p:tag name="KSO_WM_BEAUTIFY_FLAG" val="#wm#"/>
  <p:tag name="KSO_WM_UNIT_TEXT_FILL_FORE_SCHEMECOLOR_INDEX" val="1"/>
  <p:tag name="KSO_WM_UNIT_TEXT_FILL_TYPE" val="1"/>
  <p:tag name="KSO_WM_UNIT_PRESET_TEXT" val="单击添加文本具体内容，简明扼要地阐述您的观点。根据需要可酌情增减文字，以便观者准确地理解您传达的思想。单击添加文本具体内容，简明扼要地阐述您的观点。"/>
  <p:tag name="KSO_WM_UNIT_USESOURCEFORMAT_APPLY" val="0"/>
</p:tagLst>
</file>

<file path=ppt/tags/tag30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ID" val="diagram20233184_4*l_h_a*1_5_1"/>
  <p:tag name="KSO_WM_TEMPLATE_CATEGORY" val="diagram"/>
  <p:tag name="KSO_WM_TEMPLATE_INDEX" val="20233184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0.3787536621094,&quot;left&quot;:107.82988877183797,&quot;top&quot;:120.94396962563823,&quot;width&quot;:743.8854980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9"/>
  <p:tag name="KSO_WM_UNIT_TEXT_TYPE" val="1"/>
  <p:tag name="KSO_WM_BEAUTIFY_FLAG" val="#wm#"/>
  <p:tag name="KSO_WM_UNIT_TEXT_FILL_FORE_SCHEMECOLOR_INDEX" val="1"/>
  <p:tag name="KSO_WM_UNIT_TEXT_FILL_TYPE" val="1"/>
  <p:tag name="KSO_WM_UNIT_PRESET_TEXT" val="此处添加项标题"/>
  <p:tag name="KSO_WM_UNIT_USESOURCEFORMAT_APPLY" val="0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84_4*l_h_x*1_1_1"/>
  <p:tag name="KSO_WM_TEMPLATE_CATEGORY" val="diagram"/>
  <p:tag name="KSO_WM_TEMPLATE_INDEX" val="2023318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90*90"/>
  <p:tag name="KSO_WM_UNIT_TYPE" val="l_h_x"/>
  <p:tag name="KSO_WM_UNIT_INDEX" val="1_1_1"/>
  <p:tag name="KSO_WM_DIAGRAM_MAX_ITEMCNT" val="6"/>
  <p:tag name="KSO_WM_DIAGRAM_MIN_ITEMCNT" val="2"/>
  <p:tag name="KSO_WM_DIAGRAM_VIRTUALLY_FRAME" val="{&quot;height&quot;:340.3787536621094,&quot;left&quot;:107.82988877183797,&quot;top&quot;:120.94396962563823,&quot;width&quot;:743.88549804687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5"/>
  <p:tag name="KSO_WM_UNIT_FILL_FORE_SCHEMECOLOR_INDEX_BRIGHTNESS" val="0"/>
  <p:tag name="KSO_WM_BEAUTIFY_FLAG" val="#wm#"/>
  <p:tag name="KSO_WM_UNIT_FILL_TYPE" val="1"/>
  <p:tag name="KSO_WM_UNIT_USESOURCEFORMAT_APPLY" val="0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84_4*l_h_x*1_4_1"/>
  <p:tag name="KSO_WM_TEMPLATE_CATEGORY" val="diagram"/>
  <p:tag name="KSO_WM_TEMPLATE_INDEX" val="2023318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90*90"/>
  <p:tag name="KSO_WM_UNIT_TYPE" val="l_h_x"/>
  <p:tag name="KSO_WM_UNIT_INDEX" val="1_4_1"/>
  <p:tag name="KSO_WM_DIAGRAM_MAX_ITEMCNT" val="6"/>
  <p:tag name="KSO_WM_DIAGRAM_MIN_ITEMCNT" val="2"/>
  <p:tag name="KSO_WM_DIAGRAM_VIRTUALLY_FRAME" val="{&quot;height&quot;:340.3787536621094,&quot;left&quot;:107.82988877183797,&quot;top&quot;:120.94396962563823,&quot;width&quot;:743.88549804687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5"/>
  <p:tag name="KSO_WM_UNIT_FILL_FORE_SCHEMECOLOR_INDEX_BRIGHTNESS" val="0"/>
  <p:tag name="KSO_WM_BEAUTIFY_FLAG" val="#wm#"/>
  <p:tag name="KSO_WM_UNIT_FILL_TYPE" val="1"/>
  <p:tag name="KSO_WM_UNIT_USESOURCEFORMAT_APPLY" val="0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84_4*l_h_x*1_5_1"/>
  <p:tag name="KSO_WM_TEMPLATE_CATEGORY" val="diagram"/>
  <p:tag name="KSO_WM_TEMPLATE_INDEX" val="2023318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90*90"/>
  <p:tag name="KSO_WM_UNIT_TYPE" val="l_h_x"/>
  <p:tag name="KSO_WM_UNIT_INDEX" val="1_5_1"/>
  <p:tag name="KSO_WM_DIAGRAM_MAX_ITEMCNT" val="6"/>
  <p:tag name="KSO_WM_DIAGRAM_MIN_ITEMCNT" val="2"/>
  <p:tag name="KSO_WM_DIAGRAM_VIRTUALLY_FRAME" val="{&quot;height&quot;:340.3787536621094,&quot;left&quot;:107.82988877183797,&quot;top&quot;:120.94396962563823,&quot;width&quot;:743.88549804687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5"/>
  <p:tag name="KSO_WM_UNIT_FILL_FORE_SCHEMECOLOR_INDEX_BRIGHTNESS" val="0"/>
  <p:tag name="KSO_WM_BEAUTIFY_FLAG" val="#wm#"/>
  <p:tag name="KSO_WM_UNIT_FILL_TYPE" val="1"/>
  <p:tag name="KSO_WM_UNIT_USESOURCEFORMAT_APPLY" val="0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84_4*l_h_x*1_3_1"/>
  <p:tag name="KSO_WM_TEMPLATE_CATEGORY" val="diagram"/>
  <p:tag name="KSO_WM_TEMPLATE_INDEX" val="2023318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90*90"/>
  <p:tag name="KSO_WM_UNIT_TYPE" val="l_h_x"/>
  <p:tag name="KSO_WM_UNIT_INDEX" val="1_3_1"/>
  <p:tag name="KSO_WM_DIAGRAM_MAX_ITEMCNT" val="6"/>
  <p:tag name="KSO_WM_DIAGRAM_MIN_ITEMCNT" val="2"/>
  <p:tag name="KSO_WM_DIAGRAM_VIRTUALLY_FRAME" val="{&quot;height&quot;:340.3787536621094,&quot;left&quot;:107.82988877183797,&quot;top&quot;:120.94396962563823,&quot;width&quot;:743.88549804687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5"/>
  <p:tag name="KSO_WM_UNIT_FILL_FORE_SCHEMECOLOR_INDEX_BRIGHTNESS" val="0"/>
  <p:tag name="KSO_WM_BEAUTIFY_FLAG" val="#wm#"/>
  <p:tag name="KSO_WM_UNIT_FILL_TYPE" val="1"/>
  <p:tag name="KSO_WM_UNIT_USESOURCEFORMAT_APPLY" val="0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84_4*l_h_x*1_2_1"/>
  <p:tag name="KSO_WM_TEMPLATE_CATEGORY" val="diagram"/>
  <p:tag name="KSO_WM_TEMPLATE_INDEX" val="2023318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90*90"/>
  <p:tag name="KSO_WM_UNIT_TYPE" val="l_h_x"/>
  <p:tag name="KSO_WM_UNIT_INDEX" val="1_2_1"/>
  <p:tag name="KSO_WM_DIAGRAM_MAX_ITEMCNT" val="6"/>
  <p:tag name="KSO_WM_DIAGRAM_MIN_ITEMCNT" val="2"/>
  <p:tag name="KSO_WM_DIAGRAM_VIRTUALLY_FRAME" val="{&quot;height&quot;:340.3787536621094,&quot;left&quot;:107.82988877183797,&quot;top&quot;:120.94396962563823,&quot;width&quot;:743.88549804687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5"/>
  <p:tag name="KSO_WM_UNIT_FILL_FORE_SCHEMECOLOR_INDEX_BRIGHTNESS" val="0"/>
  <p:tag name="KSO_WM_BEAUTIFY_FLAG" val="#wm#"/>
  <p:tag name="KSO_WM_UNIT_FILL_TYPE" val="1"/>
  <p:tag name="KSO_WM_UNIT_USESOURCEFORMAT_APPLY" val="0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310.xml><?xml version="1.0" encoding="utf-8"?>
<p:tagLst xmlns:p="http://schemas.openxmlformats.org/presentationml/2006/main">
  <p:tag name="KSO_WM_BEAUTIFY_FLAG" val="#wm#"/>
  <p:tag name="KSO_WM_TEMPLATE_CATEGORY" val="custom"/>
  <p:tag name="KSO_WM_TEMPLATE_INDEX" val="20235942"/>
  <p:tag name="KSO_WM_SLIDE_ID" val="custom20233222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4"/>
  <p:tag name="KSO_WM_SLIDE_INDEX" val="1"/>
  <p:tag name="KSO_WM_SLIDE_SIZE" val="558.759*318.2"/>
  <p:tag name="KSO_WM_SLIDE_POSITION" val="349.291*152.65"/>
  <p:tag name="KSO_WM_DIAGRAM_GROUP_CODE" val="l1-1"/>
  <p:tag name="KSO_WM_SLIDE_DIAGTYPE" val="l"/>
  <p:tag name="KSO_WM_TAG_VERSION" val="3.0"/>
  <p:tag name="KSO_WM_SLIDE_LAYOUT" val="a_d_l"/>
  <p:tag name="KSO_WM_SLIDE_LAYOUT_CNT" val="1_1_1"/>
</p:tagLst>
</file>

<file path=ppt/tags/tag31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1812_1*a*1"/>
  <p:tag name="KSO_WM_TEMPLATE_CATEGORY" val="custom"/>
  <p:tag name="KSO_WM_TEMPLATE_INDEX" val="20231812"/>
  <p:tag name="KSO_WM_UNIT_LAYERLEVEL" val="1"/>
  <p:tag name="KSO_WM_TAG_VERSION" val="3.0"/>
  <p:tag name="KSO_WM_BEAUTIFY_FLAG" val="#wm#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31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151_3*l_h_f*1_1_1"/>
  <p:tag name="KSO_WM_TEMPLATE_CATEGORY" val="diagram"/>
  <p:tag name="KSO_WM_TEMPLATE_INDEX" val="202331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MAX_ITEMCNT" val="4"/>
  <p:tag name="KSO_WM_DIAGRAM_MIN_ITEMCNT" val="2"/>
  <p:tag name="KSO_WM_DIAGRAM_VIRTUALLY_FRAME" val="{&quot;height&quot;:366.4813537597656,&quot;left&quot;:55.5,&quot;top&quot;:119.1686144586998,&quot;width&quot;:414.636299212598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单击此处输入你的项正文，文字是您思想的提炼，请尽量言简意赅的阐述观点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1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151_3*l_h_a*1_1_1"/>
  <p:tag name="KSO_WM_TEMPLATE_CATEGORY" val="diagram"/>
  <p:tag name="KSO_WM_TEMPLATE_INDEX" val="202331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MAX_ITEMCNT" val="4"/>
  <p:tag name="KSO_WM_DIAGRAM_MIN_ITEMCNT" val="2"/>
  <p:tag name="KSO_WM_DIAGRAM_VIRTUALLY_FRAME" val="{&quot;height&quot;:366.4813537597656,&quot;left&quot;:55.5,&quot;top&quot;:119.1686144586998,&quot;width&quot;:414.636299212598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3151_3*l_h_i*1_1_1"/>
  <p:tag name="KSO_WM_TEMPLATE_CATEGORY" val="diagram"/>
  <p:tag name="KSO_WM_TEMPLATE_INDEX" val="202331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UNIT_FILL_TYPE" val="3"/>
  <p:tag name="KSO_WM_DIAGRAM_MAX_ITEMCNT" val="4"/>
  <p:tag name="KSO_WM_DIAGRAM_MIN_ITEMCNT" val="2"/>
  <p:tag name="KSO_WM_DIAGRAM_VIRTUALLY_FRAME" val="{&quot;height&quot;:366.4813537597656,&quot;left&quot;:55.5,&quot;top&quot;:119.1686144586998,&quot;width&quot;:414.636299212598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LINE_FORE_SCHEMECOLOR_INDEX" val="5"/>
  <p:tag name="KSO_WM_UNIT_TEXT_FILL_FORE_SCHEMECOLOR_INDEX" val="1"/>
  <p:tag name="KSO_WM_UNIT_TEXT_FILL_TYPE" val="1"/>
  <p:tag name="KSO_WM_UNIT_LINE_FILL_TYPE" val="2"/>
  <p:tag name="KSO_WM_UNIT_USESOURCEFORMAT_APPLY" val="0"/>
</p:tagLst>
</file>

<file path=ppt/tags/tag31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151_3*l_h_f*1_2_1"/>
  <p:tag name="KSO_WM_TEMPLATE_CATEGORY" val="diagram"/>
  <p:tag name="KSO_WM_TEMPLATE_INDEX" val="202331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MAX_ITEMCNT" val="4"/>
  <p:tag name="KSO_WM_DIAGRAM_MIN_ITEMCNT" val="2"/>
  <p:tag name="KSO_WM_DIAGRAM_VIRTUALLY_FRAME" val="{&quot;height&quot;:366.4813537597656,&quot;left&quot;:55.5,&quot;top&quot;:119.1686144586998,&quot;width&quot;:414.636299212598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单击此处输入你的项正文，文字是您思想的提炼，请尽量言简意赅的阐述观点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1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151_3*l_h_a*1_2_1"/>
  <p:tag name="KSO_WM_TEMPLATE_CATEGORY" val="diagram"/>
  <p:tag name="KSO_WM_TEMPLATE_INDEX" val="202331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MAX_ITEMCNT" val="4"/>
  <p:tag name="KSO_WM_DIAGRAM_MIN_ITEMCNT" val="2"/>
  <p:tag name="KSO_WM_DIAGRAM_VIRTUALLY_FRAME" val="{&quot;height&quot;:366.4813537597656,&quot;left&quot;:55.5,&quot;top&quot;:119.1686144586998,&quot;width&quot;:414.636299212598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3151_3*l_h_i*1_2_1"/>
  <p:tag name="KSO_WM_TEMPLATE_CATEGORY" val="diagram"/>
  <p:tag name="KSO_WM_TEMPLATE_INDEX" val="202331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UNIT_FILL_TYPE" val="3"/>
  <p:tag name="KSO_WM_DIAGRAM_MAX_ITEMCNT" val="4"/>
  <p:tag name="KSO_WM_DIAGRAM_MIN_ITEMCNT" val="2"/>
  <p:tag name="KSO_WM_DIAGRAM_VIRTUALLY_FRAME" val="{&quot;height&quot;:366.4813537597656,&quot;left&quot;:55.5,&quot;top&quot;:119.1686144586998,&quot;width&quot;:414.636299212598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LINE_FORE_SCHEMECOLOR_INDEX" val="5"/>
  <p:tag name="KSO_WM_UNIT_TEXT_FILL_FORE_SCHEMECOLOR_INDEX" val="1"/>
  <p:tag name="KSO_WM_UNIT_TEXT_FILL_TYPE" val="1"/>
  <p:tag name="KSO_WM_UNIT_LINE_FILL_TYPE" val="2"/>
  <p:tag name="KSO_WM_UNIT_USESOURCEFORMAT_APPLY" val="0"/>
</p:tagLst>
</file>

<file path=ppt/tags/tag31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151_3*l_h_f*1_3_1"/>
  <p:tag name="KSO_WM_TEMPLATE_CATEGORY" val="diagram"/>
  <p:tag name="KSO_WM_TEMPLATE_INDEX" val="202331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MAX_ITEMCNT" val="4"/>
  <p:tag name="KSO_WM_DIAGRAM_MIN_ITEMCNT" val="2"/>
  <p:tag name="KSO_WM_DIAGRAM_VIRTUALLY_FRAME" val="{&quot;height&quot;:366.4813537597656,&quot;left&quot;:55.5,&quot;top&quot;:119.1686144586998,&quot;width&quot;:414.636299212598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单击此处输入你的项正文，文字是您思想的提炼，请尽量言简意赅的阐述观点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1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151_3*l_h_a*1_3_1"/>
  <p:tag name="KSO_WM_TEMPLATE_CATEGORY" val="diagram"/>
  <p:tag name="KSO_WM_TEMPLATE_INDEX" val="202331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MAX_ITEMCNT" val="4"/>
  <p:tag name="KSO_WM_DIAGRAM_MIN_ITEMCNT" val="2"/>
  <p:tag name="KSO_WM_DIAGRAM_VIRTUALLY_FRAME" val="{&quot;height&quot;:366.4813537597656,&quot;left&quot;:55.5,&quot;top&quot;:119.1686144586998,&quot;width&quot;:414.636299212598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2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3;第二级&#13;第三级&#13;第四级&#13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3151_3*l_h_i*1_3_1"/>
  <p:tag name="KSO_WM_TEMPLATE_CATEGORY" val="diagram"/>
  <p:tag name="KSO_WM_TEMPLATE_INDEX" val="202331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UNIT_FILL_TYPE" val="3"/>
  <p:tag name="KSO_WM_DIAGRAM_MAX_ITEMCNT" val="4"/>
  <p:tag name="KSO_WM_DIAGRAM_MIN_ITEMCNT" val="2"/>
  <p:tag name="KSO_WM_DIAGRAM_VIRTUALLY_FRAME" val="{&quot;height&quot;:366.4813537597656,&quot;left&quot;:55.5,&quot;top&quot;:119.1686144586998,&quot;width&quot;:414.636299212598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LINE_FORE_SCHEMECOLOR_INDEX" val="5"/>
  <p:tag name="KSO_WM_UNIT_TEXT_FILL_FORE_SCHEMECOLOR_INDEX" val="1"/>
  <p:tag name="KSO_WM_UNIT_TEXT_FILL_TYPE" val="1"/>
  <p:tag name="KSO_WM_UNIT_LINE_FILL_TYPE" val="2"/>
  <p:tag name="KSO_WM_UNIT_USESOURCEFORMAT_APPLY" val="0"/>
</p:tagLst>
</file>

<file path=ppt/tags/tag32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3151_3*l_h_f*1_4_1"/>
  <p:tag name="KSO_WM_TEMPLATE_CATEGORY" val="diagram"/>
  <p:tag name="KSO_WM_TEMPLATE_INDEX" val="202331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MAX_ITEMCNT" val="4"/>
  <p:tag name="KSO_WM_DIAGRAM_MIN_ITEMCNT" val="2"/>
  <p:tag name="KSO_WM_DIAGRAM_VIRTUALLY_FRAME" val="{&quot;height&quot;:366.4813537597656,&quot;left&quot;:55.5,&quot;top&quot;:119.1686144586998,&quot;width&quot;:414.636299212598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单击此处输入你的项正文，文字是您思想的提炼，请尽量言简意赅的阐述观点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2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3151_3*l_h_a*1_4_1"/>
  <p:tag name="KSO_WM_TEMPLATE_CATEGORY" val="diagram"/>
  <p:tag name="KSO_WM_TEMPLATE_INDEX" val="202331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MAX_ITEMCNT" val="4"/>
  <p:tag name="KSO_WM_DIAGRAM_MIN_ITEMCNT" val="2"/>
  <p:tag name="KSO_WM_DIAGRAM_VIRTUALLY_FRAME" val="{&quot;height&quot;:366.4813537597656,&quot;left&quot;:55.5,&quot;top&quot;:119.1686144586998,&quot;width&quot;:414.636299212598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diagram20233151_3*l_h_i*1_4_1"/>
  <p:tag name="KSO_WM_TEMPLATE_CATEGORY" val="diagram"/>
  <p:tag name="KSO_WM_TEMPLATE_INDEX" val="202331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UNIT_FILL_TYPE" val="3"/>
  <p:tag name="KSO_WM_DIAGRAM_MAX_ITEMCNT" val="4"/>
  <p:tag name="KSO_WM_DIAGRAM_MIN_ITEMCNT" val="2"/>
  <p:tag name="KSO_WM_DIAGRAM_VIRTUALLY_FRAME" val="{&quot;height&quot;:366.4813537597656,&quot;left&quot;:55.5,&quot;top&quot;:119.1686144586998,&quot;width&quot;:414.636299212598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LINE_FORE_SCHEMECOLOR_INDEX" val="5"/>
  <p:tag name="KSO_WM_UNIT_TEXT_FILL_FORE_SCHEMECOLOR_INDEX" val="1"/>
  <p:tag name="KSO_WM_UNIT_TEXT_FILL_TYPE" val="1"/>
  <p:tag name="KSO_WM_UNIT_LINE_FILL_TYPE" val="2"/>
  <p:tag name="KSO_WM_UNIT_USESOURCEFORMAT_APPLY" val="0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SLIDE_ID" val="custom20231812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5942"/>
  <p:tag name="KSO_WM_SLIDE_TYPE" val="text"/>
  <p:tag name="KSO_WM_SLIDE_SUBTYPE" val="picTxt"/>
  <p:tag name="KSO_WM_SLIDE_SIZE" val="414.6*361.249"/>
  <p:tag name="KSO_WM_SLIDE_POSITION" val="55.5*124.401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32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添加章节标题"/>
  <p:tag name="KSO_WM_UNIT_ID" val="custom20235942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42"/>
  <p:tag name="KSO_WM_TEMPLATE_CATEGORY" val="custom"/>
  <p:tag name="KSO_WM_UNIT_ISCONTENTSTITLE" val="0"/>
  <p:tag name="KSO_WM_UNIT_TEXT_TYPE" val="1"/>
</p:tagLst>
</file>

<file path=ppt/tags/tag328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942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42"/>
  <p:tag name="KSO_WM_TEMPLATE_CATEGORY" val="custom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30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42"/>
  <p:tag name="KSO_WM_TEMPLATE_CATEGORY" val="custom"/>
  <p:tag name="KSO_WM_SLIDE_INDEX" val="7"/>
  <p:tag name="KSO_WM_SLIDE_ID" val="custom20235942_7"/>
  <p:tag name="KSO_WM_TEMPLATE_MASTER_TYPE" val="0"/>
  <p:tag name="KSO_WM_SLIDE_LAYOUT" val="a_e"/>
  <p:tag name="KSO_WM_SLIDE_LAYOUT_CNT" val="1_1"/>
</p:tagLst>
</file>

<file path=ppt/tags/tag33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2481"/>
  <p:tag name="KSO_WM_UNIT_ID" val="custom20232481_1*a*1"/>
  <p:tag name="KSO_WM_UNIT_PRESET_TEXT" val="单击此处&#10;添加标题"/>
  <p:tag name="KSO_WM_UNIT_TEXT_FILL_FORE_SCHEMECOLOR_INDEX" val="13"/>
  <p:tag name="KSO_WM_UNIT_TEXT_FILL_TYPE" val="1"/>
  <p:tag name="KSO_WM_UNIT_USESOURCEFORMAT_APPLY" val="0"/>
</p:tagLst>
</file>

<file path=ppt/tags/tag33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965_3*l_h_i*1_1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501.6685826771653,&quot;left&quot;:227.2,&quot;top&quot;:-78.35,&quot;width&quot;:708.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1965_3*l_h_i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501.6685826771653,&quot;left&quot;:227.2,&quot;top&quot;:-78.35,&quot;width&quot;:708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33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965_3*l_h_f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501.6685826771653,&quot;left&quot;:227.2,&quot;top&quot;:-78.35,&quot;width&quot;:708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输入您的项正文，文字是您思想的提炼，请尽量言简意赅的阐述您的观点，单击此处输入正文"/>
  <p:tag name="KSO_WM_UNIT_TEXT_FILL_FORE_SCHEMECOLOR_INDEX" val="1"/>
  <p:tag name="KSO_WM_UNIT_TEXT_FILL_TYPE" val="1"/>
  <p:tag name="KSO_WM_UNIT_USESOURCEFORMAT_APPLY" val="0"/>
</p:tagLst>
</file>

<file path=ppt/tags/tag33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965_3*l_h_a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501.6685826771653,&quot;left&quot;:227.2,&quot;top&quot;:-78.35,&quot;width&quot;:708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此处添加标题"/>
  <p:tag name="KSO_WM_UNIT_TEXT_FILL_FORE_SCHEMECOLOR_INDEX" val="1"/>
  <p:tag name="KSO_WM_UNIT_TEXT_FILL_TYPE" val="1"/>
  <p:tag name="KSO_WM_UNIT_USESOURCEFORMAT_APPLY" val="0"/>
</p:tagLst>
</file>

<file path=ppt/tags/tag33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965_3*l_h_i*1_2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501.6685826771653,&quot;left&quot;:227.2,&quot;top&quot;:-78.35,&quot;width&quot;:708.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1965_3*l_h_i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501.6685826771653,&quot;left&quot;:227.2,&quot;top&quot;:-78.35,&quot;width&quot;:708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33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965_3*l_h_f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501.6685826771653,&quot;left&quot;:227.2,&quot;top&quot;:-78.35,&quot;width&quot;:708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输入您的项正文，文字是您思想的提炼，请尽量言简意赅的阐述您的观点，单击此处输入正文"/>
  <p:tag name="KSO_WM_UNIT_TEXT_FILL_FORE_SCHEMECOLOR_INDEX" val="1"/>
  <p:tag name="KSO_WM_UNIT_TEXT_FILL_TYPE" val="1"/>
  <p:tag name="KSO_WM_UNIT_USESOURCEFORMAT_APPLY" val="0"/>
</p:tagLst>
</file>

<file path=ppt/tags/tag33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965_3*l_h_a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501.6685826771653,&quot;left&quot;:227.2,&quot;top&quot;:-78.35,&quot;width&quot;:708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此处添加标题"/>
  <p:tag name="KSO_WM_UNIT_TEXT_FILL_FORE_SCHEMECOLOR_INDEX" val="1"/>
  <p:tag name="KSO_WM_UNIT_TEXT_FILL_TYPE" val="1"/>
  <p:tag name="KSO_WM_UNIT_USESOURCEFORMAT_APPLY" val="0"/>
</p:tagLst>
</file>

<file path=ppt/tags/tag34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4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965_3*l_h_i*1_3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501.6685826771653,&quot;left&quot;:227.2,&quot;top&quot;:-78.35,&quot;width&quot;:708.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1965_3*l_h_i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501.6685826771653,&quot;left&quot;:227.2,&quot;top&quot;:-78.35,&quot;width&quot;:708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34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965_3*l_h_f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501.6685826771653,&quot;left&quot;:227.2,&quot;top&quot;:-78.35,&quot;width&quot;:708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输入您的项正文，文字是您思想的提炼，请尽量言简意赅的阐述您的观点，单击此处输入正文"/>
  <p:tag name="KSO_WM_UNIT_TEXT_FILL_FORE_SCHEMECOLOR_INDEX" val="1"/>
  <p:tag name="KSO_WM_UNIT_TEXT_FILL_TYPE" val="1"/>
  <p:tag name="KSO_WM_UNIT_USESOURCEFORMAT_APPLY" val="0"/>
</p:tagLst>
</file>

<file path=ppt/tags/tag34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965_3*l_h_a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501.6685826771653,&quot;left&quot;:227.2,&quot;top&quot;:-78.35,&quot;width&quot;:708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此处添加标题"/>
  <p:tag name="KSO_WM_UNIT_TEXT_FILL_FORE_SCHEMECOLOR_INDEX" val="1"/>
  <p:tag name="KSO_WM_UNIT_TEXT_FILL_TYPE" val="1"/>
  <p:tag name="KSO_WM_UNIT_USESOURCEFORMAT_APPLY" val="0"/>
</p:tagLst>
</file>

<file path=ppt/tags/tag34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1965_3*l_h_i*1_4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501.6685826771653,&quot;left&quot;:227.2,&quot;top&quot;:-78.35,&quot;width&quot;:708.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diagram20231965_3*l_h_i*1_4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501.6685826771653,&quot;left&quot;:227.2,&quot;top&quot;:-78.35,&quot;width&quot;:708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34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1965_3*l_h_f*1_4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501.6685826771653,&quot;left&quot;:227.2,&quot;top&quot;:-78.35,&quot;width&quot;:708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输入您的项正文，文字是您思想的提炼，请尽量言简意赅的阐述您的观点，单击此处输入正文"/>
  <p:tag name="KSO_WM_UNIT_TEXT_FILL_FORE_SCHEMECOLOR_INDEX" val="1"/>
  <p:tag name="KSO_WM_UNIT_TEXT_FILL_TYPE" val="1"/>
  <p:tag name="KSO_WM_UNIT_USESOURCEFORMAT_APPLY" val="0"/>
</p:tagLst>
</file>

<file path=ppt/tags/tag34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1965_3*l_h_a*1_4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501.6685826771653,&quot;left&quot;:227.2,&quot;top&quot;:-78.35,&quot;width&quot;:708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此处添加标题"/>
  <p:tag name="KSO_WM_UNIT_TEXT_FILL_FORE_SCHEMECOLOR_INDEX" val="1"/>
  <p:tag name="KSO_WM_UNIT_TEXT_FILL_TYPE" val="1"/>
  <p:tag name="KSO_WM_UNIT_USESOURCEFORMAT_APPLY" val="0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diag"/>
  <p:tag name="KSO_WM_SLIDE_SIZE" val="674.81*387.403"/>
  <p:tag name="KSO_WM_SLIDE_POSITION" val="256*85.0084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TEMPLATE_INDEX" val="20235942"/>
  <p:tag name="KSO_WM_TEMPLATE_SUBCATEGORY" val="0"/>
  <p:tag name="KSO_WM_SLIDE_INDEX" val="1"/>
  <p:tag name="KSO_WM_TAG_VERSION" val="3.0"/>
  <p:tag name="KSO_WM_SLIDE_ID" val="custom20232481_1"/>
  <p:tag name="KSO_WM_SLIDE_ITEM_CNT" val="2"/>
</p:tagLst>
</file>

<file path=ppt/tags/tag35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33539_1*a*1"/>
  <p:tag name="KSO_WM_TEMPLATE_CATEGORY" val="diagram"/>
  <p:tag name="KSO_WM_TEMPLATE_INDEX" val="20233539"/>
  <p:tag name="KSO_WM_UNIT_LAYERLEVEL" val="1"/>
  <p:tag name="KSO_WM_TAG_VERSION" val="3.0"/>
  <p:tag name="KSO_WM_BEAUTIFY_FLAG" val="#wm#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3"/>
  <p:tag name="KSO_WM_UNIT_ID" val="diagram20233539_1*m_i*1_3"/>
  <p:tag name="KSO_WM_TEMPLATE_CATEGORY" val="diagram"/>
  <p:tag name="KSO_WM_TEMPLATE_INDEX" val="20233539"/>
  <p:tag name="KSO_WM_UNIT_LAYERLEVEL" val="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5"/>
  <p:tag name="KSO_WM_DIAGRAM_MIN_ITEMCNT" val="5"/>
  <p:tag name="KSO_WM_DIAGRAM_VIRTUALLY_FRAME" val="{&quot;height&quot;:501.66590551181105,&quot;left&quot;:32.25905511811023,&quot;top&quot;:39.0207874015748,&quot;width&quot;:869.472125984252}"/>
  <p:tag name="KSO_WM_DIAGRAM_COLOR_MATCH_VALUE" val="{&quot;shape&quot;:{&quot;fill&quot;:{&quot;solid&quot;:{&quot;brightness&quot;:0.80000001192092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8"/>
  <p:tag name="KSO_WM_UNIT_TEXT_FILL_FORE_SCHEMECOLOR_INDEX" val="2"/>
  <p:tag name="KSO_WM_UNIT_TEXT_FILL_TYPE" val="1"/>
  <p:tag name="KSO_WM_UNIT_USESOURCEFORMAT_APPLY" val="0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SLIDE_ID" val="diagram20233539_1"/>
  <p:tag name="KSO_WM_TEMPLATE_SUBCATEGORY" val="0"/>
  <p:tag name="KSO_WM_TEMPLATE_MASTER_TYPE" val="0"/>
  <p:tag name="KSO_WM_TEMPLATE_COLOR_TYPE" val="0"/>
  <p:tag name="KSO_WM_SLIDE_ITEM_CNT" val="5"/>
  <p:tag name="KSO_WM_SLIDE_INDEX" val="1"/>
  <p:tag name="KSO_WM_TAG_VERSION" val="3.0"/>
  <p:tag name="KSO_WM_BEAUTIFY_FLAG" val="#wm#"/>
  <p:tag name="KSO_WM_TEMPLATE_CATEGORY" val="custom"/>
  <p:tag name="KSO_WM_TEMPLATE_INDEX" val="20235942"/>
  <p:tag name="KSO_WM_SLIDE_TYPE" val="text"/>
  <p:tag name="KSO_WM_SLIDE_SUBTYPE" val="diag"/>
  <p:tag name="KSO_WM_SLIDE_SIZE" val="863.183*501.658"/>
  <p:tag name="KSO_WM_SLIDE_POSITION" val="32.2591*38.9943"/>
  <p:tag name="KSO_WM_SLIDE_LAYOUT" val="a_m"/>
  <p:tag name="KSO_WM_SLIDE_LAYOUT_CNT" val="1_1"/>
  <p:tag name="KSO_WM_SPECIAL_SOURCE" val="bdnull"/>
  <p:tag name="KSO_WM_DIAGRAM_GROUP_CODE" val="m1-1"/>
  <p:tag name="KSO_WM_SLIDE_DIAGTYPE" val="m"/>
</p:tagLst>
</file>

<file path=ppt/tags/tag35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0968_2*a*1"/>
  <p:tag name="KSO_WM_TEMPLATE_CATEGORY" val="diagram"/>
  <p:tag name="KSO_WM_TEMPLATE_INDEX" val="20230968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2*l_h_i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2,&quot;left&quot;:54.8,&quot;top&quot;:111.19306610347716,&quot;width&quot;:850.4411023622048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-0.1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13"/>
  <p:tag name="KSO_WM_UNIT_FILL_FORE_SCHEMECOLOR_INDEX_BRIGHTNESS" val="0.6"/>
  <p:tag name="KSO_WM_UNIT_LINE_FORE_SCHEMECOLOR_INDEX" val="13"/>
  <p:tag name="KSO_WM_UNIT_LINE_FILL_TYPE" val="2"/>
  <p:tag name="KSO_WM_UNIT_USESOURCEFORMAT_APPLY" val="0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2*l_h_i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2,&quot;left&quot;:54.8,&quot;top&quot;:111.19306610347716,&quot;width&quot;:850.441102362204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LINE_FILL_TYPE" val="2"/>
  <p:tag name="KSO_WM_UNIT_USESOURCEFORMAT_APPLY" val="0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2*l_h_i*1_3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2,&quot;left&quot;:54.8,&quot;top&quot;:111.19306610347716,&quot;width&quot;:850.4411023622048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-0.1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13"/>
  <p:tag name="KSO_WM_UNIT_FILL_FORE_SCHEMECOLOR_INDEX_BRIGHTNESS" val="0.6"/>
  <p:tag name="KSO_WM_UNIT_LINE_FORE_SCHEMECOLOR_INDEX" val="13"/>
  <p:tag name="KSO_WM_UNIT_LINE_FILL_TYPE" val="2"/>
  <p:tag name="KSO_WM_UNIT_USESOURCEFORMAT_APPLY" val="0"/>
</p:tagLst>
</file>

<file path=ppt/tags/tag3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0968_2*l_h_a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2,&quot;left&quot;:54.8,&quot;top&quot;:111.19306610347716,&quot;width&quot;:850.441102362204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6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0968_2*l_h_f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2,&quot;left&quot;:54.8,&quot;top&quot;:111.19306610347716,&quot;width&quot;:850.441102362204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可酌情增减文字，以便观者准确地理解您传达的思想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6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0968_2*l_h_a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2,&quot;left&quot;:54.8,&quot;top&quot;:111.19306610347716,&quot;width&quot;:850.441102362204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TYPE" val="1"/>
  <p:tag name="KSO_WM_UNIT_PRESET_TEXT" val="添加标题"/>
  <p:tag name="KSO_WM_UNIT_TEXT_TYPE" val="1"/>
  <p:tag name="KSO_WM_UNIT_USESOURCEFORMAT_APPLY" val="0"/>
</p:tagLst>
</file>

<file path=ppt/tags/tag36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0968_2*l_h_f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2,&quot;left&quot;:54.8,&quot;top&quot;:111.19306610347716,&quot;width&quot;:850.441102362204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TYPE" val="1"/>
  <p:tag name="KSO_WM_UNIT_PRESET_TEXT" val="单击此处添加文本具体内容，简明扼要地阐述您的观点。可酌情增减文字，以便观者准确地理解您传达的思想。"/>
  <p:tag name="KSO_WM_UNIT_TEXT_TYPE" val="1"/>
  <p:tag name="KSO_WM_UNIT_USESOURCEFORMAT_APPLY" val="0"/>
</p:tagLst>
</file>

<file path=ppt/tags/tag3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0968_2*l_h_a*1_3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2,&quot;left&quot;:54.8,&quot;top&quot;:111.19306610347716,&quot;width&quot;:850.441102362204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6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0968_2*l_h_f*1_3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2,&quot;left&quot;:54.8,&quot;top&quot;:111.19306610347716,&quot;width&quot;:850.441102362204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可酌情增减文字，以便观者准确地理解您传达的思想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SLIDE_ID" val="diagram20230968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custom"/>
  <p:tag name="KSO_WM_TEMPLATE_INDEX" val="20235942"/>
  <p:tag name="KSO_WM_SLIDE_TYPE" val="text"/>
  <p:tag name="KSO_WM_SLIDE_SUBTYPE" val="diag"/>
  <p:tag name="KSO_WM_SLIDE_SIZE" val="850.4*365.625"/>
  <p:tag name="KSO_WM_SLIDE_POSITION" val="54.8*111.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37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添加章节标题"/>
  <p:tag name="KSO_WM_UNIT_ID" val="custom20235942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42"/>
  <p:tag name="KSO_WM_TEMPLATE_CATEGORY" val="custom"/>
  <p:tag name="KSO_WM_UNIT_ISCONTENTSTITLE" val="0"/>
  <p:tag name="KSO_WM_UNIT_TEXT_TYPE" val="1"/>
</p:tagLst>
</file>

<file path=ppt/tags/tag373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942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42"/>
  <p:tag name="KSO_WM_TEMPLATE_CATEGORY" val="custom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42"/>
  <p:tag name="KSO_WM_TEMPLATE_CATEGORY" val="custom"/>
  <p:tag name="KSO_WM_SLIDE_INDEX" val="7"/>
  <p:tag name="KSO_WM_SLIDE_ID" val="custom20235942_7"/>
  <p:tag name="KSO_WM_TEMPLATE_MASTER_TYPE" val="0"/>
  <p:tag name="KSO_WM_SLIDE_LAYOUT" val="a_e"/>
  <p:tag name="KSO_WM_SLIDE_LAYOUT_CNT" val="1_1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2411_1*i*1"/>
  <p:tag name="KSO_WM_TEMPLATE_CATEGORY" val="custom"/>
  <p:tag name="KSO_WM_TEMPLATE_INDEX" val="20232411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2411_1*i*2"/>
  <p:tag name="KSO_WM_TEMPLATE_CATEGORY" val="custom"/>
  <p:tag name="KSO_WM_TEMPLATE_INDEX" val="20232411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7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2411"/>
  <p:tag name="KSO_WM_UNIT_ID" val="custom20232411_1*a*1"/>
  <p:tag name="KSO_WM_UNIT_TEXT_FILL_FORE_SCHEMECOLOR_INDEX" val="13"/>
  <p:tag name="KSO_WM_UNIT_TEXT_FILL_TYPE" val="1"/>
  <p:tag name="KSO_WM_UNIT_USESOURCEFORMAT_APPLY" val="0"/>
  <p:tag name="KSO_WM_UNIT_PRESET_TEXT" val="单击此处添加标题"/>
</p:tagLst>
</file>

<file path=ppt/tags/tag37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7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10_2*l_h_f*1_1_1"/>
  <p:tag name="KSO_WM_TEMPLATE_CATEGORY" val="diagram"/>
  <p:tag name="KSO_WM_TEMPLATE_INDEX" val="20232410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9.9363779527559,&quot;left&quot;:376.0146851931595,&quot;top&quot;:116.49850393700788,&quot;width&quot;:574.66503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文本具体内容，简明扼要地阐述您的观点。根据需要可酌情增减文字，以便观者准确地理解您传达的思想，单击此处添加文本具体内容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8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8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10_2*l_h_a*1_1_1"/>
  <p:tag name="KSO_WM_TEMPLATE_CATEGORY" val="diagram"/>
  <p:tag name="KSO_WM_TEMPLATE_INDEX" val="20232410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9.9363779527559,&quot;left&quot;:376.0146851931595,&quot;top&quot;:116.49850393700788,&quot;width&quot;:574.66503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8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2410_2*l_h_f*1_3_1"/>
  <p:tag name="KSO_WM_TEMPLATE_CATEGORY" val="diagram"/>
  <p:tag name="KSO_WM_TEMPLATE_INDEX" val="20232410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9.9363779527559,&quot;left&quot;:376.0146851931595,&quot;top&quot;:116.49850393700788,&quot;width&quot;:574.66503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文本具体内容，简明扼要地阐述您的观点。根据需要可酌情增减文字，以便观者准确地理解您传达的思想，单击此处添加文本具体内容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8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2410_2*l_h_a*1_3_1"/>
  <p:tag name="KSO_WM_TEMPLATE_CATEGORY" val="diagram"/>
  <p:tag name="KSO_WM_TEMPLATE_INDEX" val="20232410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9.9363779527559,&quot;left&quot;:376.0146851931595,&quot;top&quot;:116.49850393700788,&quot;width&quot;:574.66503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8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7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10_2*l_h_f*1_2_1"/>
  <p:tag name="KSO_WM_TEMPLATE_CATEGORY" val="diagram"/>
  <p:tag name="KSO_WM_TEMPLATE_INDEX" val="20232410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9.9363779527559,&quot;left&quot;:376.0146851931595,&quot;top&quot;:116.49850393700788,&quot;width&quot;:574.66503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文本具体内容，简明扼要地阐述您的观点。根据需要可酌情增减文字，以便观者准确地理解您传达的思想，单击此处添加文本具体内容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8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10_2*l_h_a*1_2_1"/>
  <p:tag name="KSO_WM_TEMPLATE_CATEGORY" val="diagram"/>
  <p:tag name="KSO_WM_TEMPLATE_INDEX" val="20232410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9.9363779527559,&quot;left&quot;:376.0146851931595,&quot;top&quot;:116.49850393700788,&quot;width&quot;:574.66503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LAYOUT" val="a_d_l"/>
  <p:tag name="KSO_WM_SLIDE_LAYOUT_CNT" val="1_1_1"/>
  <p:tag name="KSO_WM_SPECIAL_SOURCE" val="bdnull"/>
  <p:tag name="KSO_WM_SLIDE_TYPE" val="text"/>
  <p:tag name="KSO_WM_SLIDE_SIZE" val="518.283*326.843"/>
  <p:tag name="KSO_WM_SLIDE_POSITION" val="404.208*179.523"/>
  <p:tag name="KSO_WM_ASSIST_SLIDE" val="1"/>
  <p:tag name="KSO_WM_DIAGRAM_GROUP_CODE" val="l1-1"/>
  <p:tag name="KSO_WM_SLIDE_DIAGTYPE" val="l"/>
  <p:tag name="KSO_WM_SLIDE_SUBTYPE" val="picTxt"/>
  <p:tag name="KSO_WM_TEMPLATE_INDEX" val="20235942"/>
  <p:tag name="KSO_WM_TEMPLATE_SUBCATEGORY" val="0"/>
  <p:tag name="KSO_WM_SLIDE_INDEX" val="1"/>
  <p:tag name="KSO_WM_TAG_VERSION" val="3.0"/>
  <p:tag name="KSO_WM_SLIDE_ID" val="custom20232411_1"/>
  <p:tag name="KSO_WM_SLIDE_ITEM_CNT" val="2"/>
</p:tagLst>
</file>

<file path=ppt/tags/tag38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3227_1*a*1"/>
  <p:tag name="KSO_WM_TEMPLATE_CATEGORY" val="diagram"/>
  <p:tag name="KSO_WM_TEMPLATE_INDEX" val="20233227"/>
  <p:tag name="KSO_WM_UNIT_LAYERLEVEL" val="1"/>
  <p:tag name="KSO_WM_TAG_VERSION" val="3.0"/>
  <p:tag name="KSO_WM_BEAUTIFY_FLAG" val="#wm#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39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3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9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227_1*l_h_f*1_1_1"/>
  <p:tag name="KSO_WM_TEMPLATE_CATEGORY" val="diagram"/>
  <p:tag name="KSO_WM_TEMPLATE_INDEX" val="2023322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TEXT_FILL_FORE_SCHEMECOLOR_INDEX" val="1"/>
  <p:tag name="KSO_WM_UNIT_TEXT_FILL_TYPE" val="1"/>
  <p:tag name="KSO_WM_UNIT_PRESET_TEXT" val="单击此处输入您的项正文，文字是您思想的提炼，请尽量言简意赅的阐述观点"/>
  <p:tag name="KSO_WM_DIAGRAM_MAX_ITEMCNT" val="4"/>
  <p:tag name="KSO_WM_DIAGRAM_MIN_ITEMCNT" val="4"/>
  <p:tag name="KSO_WM_DIAGRAM_VIRTUALLY_FRAME" val="{&quot;height&quot;:332.15,&quot;left&quot;:54.80924324095713,&quot;top&quot;:128.6,&quot;width&quot;:817.134033203125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USESOURCEFORMAT_APPLY" val="0"/>
</p:tagLst>
</file>

<file path=ppt/tags/tag39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227_1*l_h_a*1_1_1"/>
  <p:tag name="KSO_WM_TEMPLATE_CATEGORY" val="diagram"/>
  <p:tag name="KSO_WM_TEMPLATE_INDEX" val="2023322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TEXT_FILL_FORE_SCHEMECOLOR_INDEX" val="1"/>
  <p:tag name="KSO_WM_UNIT_TEXT_FILL_TYPE" val="1"/>
  <p:tag name="KSO_WM_UNIT_PRESET_TEXT" val="添加标题"/>
  <p:tag name="KSO_WM_DIAGRAM_MAX_ITEMCNT" val="4"/>
  <p:tag name="KSO_WM_DIAGRAM_MIN_ITEMCNT" val="4"/>
  <p:tag name="KSO_WM_DIAGRAM_VIRTUALLY_FRAME" val="{&quot;height&quot;:332.15,&quot;left&quot;:54.80924324095713,&quot;top&quot;:128.6,&quot;width&quot;:817.134033203125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USESOURCEFORMAT_APPLY" val="0"/>
</p:tagLst>
</file>

<file path=ppt/tags/tag392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VALUE" val="576*57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227_1*l_h_d*1_1_1"/>
  <p:tag name="KSO_WM_TEMPLATE_CATEGORY" val="diagram"/>
  <p:tag name="KSO_WM_TEMPLATE_INDEX" val="20233227"/>
  <p:tag name="KSO_WM_UNIT_LAYERLEVEL" val="1_1_1"/>
  <p:tag name="KSO_WM_TAG_VERSION" val="3.0"/>
  <p:tag name="KSO_WM_DIAGRAM_MAX_ITEMCNT" val="4"/>
  <p:tag name="KSO_WM_DIAGRAM_MIN_ITEMCNT" val="4"/>
  <p:tag name="KSO_WM_DIAGRAM_VIRTUALLY_FRAME" val="{&quot;height&quot;:332.15,&quot;left&quot;:54.80924324095713,&quot;top&quot;:128.6,&quot;width&quot;:817.1340332031251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MH_PIC_SOURCE_TYPE" val="generate_slide_ai*VCG41N1215622060*gallery_gallery_ai_v2.0.3.241203_ONLINE*1734347698941_191.38_2b1c0587fc25-slide-22"/>
  <p:tag name="KSO_WM_UNIT_LINE_FORE_SCHEMECOLOR_INDEX" val="13"/>
  <p:tag name="KSO_WM_UNIT_LINE_FILL_TYPE" val="2"/>
  <p:tag name="KSO_WM_UNIT_USESOURCEFORMAT_APPLY" val="0"/>
</p:tagLst>
</file>

<file path=ppt/tags/tag393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VALUE" val="484*48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3227_1*l_h_d*1_2_1"/>
  <p:tag name="KSO_WM_TEMPLATE_CATEGORY" val="diagram"/>
  <p:tag name="KSO_WM_TEMPLATE_INDEX" val="20233227"/>
  <p:tag name="KSO_WM_UNIT_LAYERLEVEL" val="1_1_1"/>
  <p:tag name="KSO_WM_TAG_VERSION" val="3.0"/>
  <p:tag name="KSO_WM_DIAGRAM_MAX_ITEMCNT" val="4"/>
  <p:tag name="KSO_WM_DIAGRAM_MIN_ITEMCNT" val="4"/>
  <p:tag name="KSO_WM_DIAGRAM_VIRTUALLY_FRAME" val="{&quot;height&quot;:332.15,&quot;left&quot;:54.80924324095713,&quot;top&quot;:128.6,&quot;width&quot;:817.1340332031251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MH_PIC_SOURCE_TYPE" val="generate_slide_ai*VCG41N1279806475*gallery_gallery_ai_v2.0.3.241203_ONLINE*1734347698941_191.38_2b1c0587fc25-slide-22"/>
  <p:tag name="KSO_WM_UNIT_LINE_FORE_SCHEMECOLOR_INDEX" val="13"/>
  <p:tag name="KSO_WM_UNIT_LINE_FILL_TYPE" val="2"/>
  <p:tag name="KSO_WM_UNIT_USESOURCEFORMAT_APPLY" val="0"/>
</p:tagLst>
</file>

<file path=ppt/tags/tag39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227_1*l_h_f*1_3_1"/>
  <p:tag name="KSO_WM_TEMPLATE_CATEGORY" val="diagram"/>
  <p:tag name="KSO_WM_TEMPLATE_INDEX" val="2023322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TEXT_FILL_FORE_SCHEMECOLOR_INDEX" val="1"/>
  <p:tag name="KSO_WM_UNIT_TEXT_FILL_TYPE" val="1"/>
  <p:tag name="KSO_WM_UNIT_PRESET_TEXT" val="单击此处输入您的项正文，文字是您思想的提炼，请尽量言简意赅的阐述观点"/>
  <p:tag name="KSO_WM_DIAGRAM_MAX_ITEMCNT" val="4"/>
  <p:tag name="KSO_WM_DIAGRAM_MIN_ITEMCNT" val="4"/>
  <p:tag name="KSO_WM_DIAGRAM_VIRTUALLY_FRAME" val="{&quot;height&quot;:332.15,&quot;left&quot;:54.80924324095713,&quot;top&quot;:128.6,&quot;width&quot;:817.134033203125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USESOURCEFORMAT_APPLY" val="0"/>
</p:tagLst>
</file>

<file path=ppt/tags/tag39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227_1*l_h_a*1_3_1"/>
  <p:tag name="KSO_WM_TEMPLATE_CATEGORY" val="diagram"/>
  <p:tag name="KSO_WM_TEMPLATE_INDEX" val="2023322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TEXT_FILL_FORE_SCHEMECOLOR_INDEX" val="1"/>
  <p:tag name="KSO_WM_UNIT_TEXT_FILL_TYPE" val="1"/>
  <p:tag name="KSO_WM_UNIT_PRESET_TEXT" val="添加标题"/>
  <p:tag name="KSO_WM_DIAGRAM_MAX_ITEMCNT" val="4"/>
  <p:tag name="KSO_WM_DIAGRAM_MIN_ITEMCNT" val="4"/>
  <p:tag name="KSO_WM_DIAGRAM_VIRTUALLY_FRAME" val="{&quot;height&quot;:332.15,&quot;left&quot;:54.80924324095713,&quot;top&quot;:128.6,&quot;width&quot;:817.134033203125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USESOURCEFORMAT_APPLY" val="0"/>
</p:tagLst>
</file>

<file path=ppt/tags/tag39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227_1*l_h_f*1_2_1"/>
  <p:tag name="KSO_WM_TEMPLATE_CATEGORY" val="diagram"/>
  <p:tag name="KSO_WM_TEMPLATE_INDEX" val="2023322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TEXT_FILL_FORE_SCHEMECOLOR_INDEX" val="1"/>
  <p:tag name="KSO_WM_UNIT_TEXT_FILL_TYPE" val="1"/>
  <p:tag name="KSO_WM_UNIT_PRESET_TEXT" val="单击此处输入您的项正文，文字是您思想的提炼，请尽量言简意赅的阐述观点"/>
  <p:tag name="KSO_WM_DIAGRAM_MAX_ITEMCNT" val="4"/>
  <p:tag name="KSO_WM_DIAGRAM_MIN_ITEMCNT" val="4"/>
  <p:tag name="KSO_WM_DIAGRAM_VIRTUALLY_FRAME" val="{&quot;height&quot;:332.15,&quot;left&quot;:54.80924324095713,&quot;top&quot;:128.6,&quot;width&quot;:817.134033203125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USESOURCEFORMAT_APPLY" val="0"/>
</p:tagLst>
</file>

<file path=ppt/tags/tag39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227_1*l_h_a*1_2_1"/>
  <p:tag name="KSO_WM_TEMPLATE_CATEGORY" val="diagram"/>
  <p:tag name="KSO_WM_TEMPLATE_INDEX" val="2023322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TEXT_FILL_FORE_SCHEMECOLOR_INDEX" val="1"/>
  <p:tag name="KSO_WM_UNIT_TEXT_FILL_TYPE" val="1"/>
  <p:tag name="KSO_WM_UNIT_PRESET_TEXT" val="添加标题"/>
  <p:tag name="KSO_WM_DIAGRAM_MAX_ITEMCNT" val="4"/>
  <p:tag name="KSO_WM_DIAGRAM_MIN_ITEMCNT" val="4"/>
  <p:tag name="KSO_WM_DIAGRAM_VIRTUALLY_FRAME" val="{&quot;height&quot;:332.15,&quot;left&quot;:54.80924324095713,&quot;top&quot;:128.6,&quot;width&quot;:817.134033203125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USESOURCEFORMAT_APPLY" val="0"/>
</p:tagLst>
</file>

<file path=ppt/tags/tag39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3227_1*l_h_f*1_4_1"/>
  <p:tag name="KSO_WM_TEMPLATE_CATEGORY" val="diagram"/>
  <p:tag name="KSO_WM_TEMPLATE_INDEX" val="2023322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TEXT_FILL_FORE_SCHEMECOLOR_INDEX" val="1"/>
  <p:tag name="KSO_WM_UNIT_TEXT_FILL_TYPE" val="1"/>
  <p:tag name="KSO_WM_UNIT_PRESET_TEXT" val="单击此处输入您的项正文，文字是您思想的提炼，请尽量言简意赅的阐述观点"/>
  <p:tag name="KSO_WM_DIAGRAM_MAX_ITEMCNT" val="4"/>
  <p:tag name="KSO_WM_DIAGRAM_MIN_ITEMCNT" val="4"/>
  <p:tag name="KSO_WM_DIAGRAM_VIRTUALLY_FRAME" val="{&quot;height&quot;:332.15,&quot;left&quot;:54.80924324095713,&quot;top&quot;:128.6,&quot;width&quot;:817.134033203125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USESOURCEFORMAT_APPLY" val="0"/>
</p:tagLst>
</file>

<file path=ppt/tags/tag39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3227_1*l_h_a*1_4_1"/>
  <p:tag name="KSO_WM_TEMPLATE_CATEGORY" val="diagram"/>
  <p:tag name="KSO_WM_TEMPLATE_INDEX" val="2023322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TEXT_FILL_FORE_SCHEMECOLOR_INDEX" val="1"/>
  <p:tag name="KSO_WM_UNIT_TEXT_FILL_TYPE" val="1"/>
  <p:tag name="KSO_WM_UNIT_PRESET_TEXT" val="添加标题"/>
  <p:tag name="KSO_WM_DIAGRAM_MAX_ITEMCNT" val="4"/>
  <p:tag name="KSO_WM_DIAGRAM_MIN_ITEMCNT" val="4"/>
  <p:tag name="KSO_WM_DIAGRAM_VIRTUALLY_FRAME" val="{&quot;height&quot;:332.15,&quot;left&quot;:54.80924324095713,&quot;top&quot;:128.6,&quot;width&quot;:817.134033203125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USESOURCEFORMAT_APPLY" val="0"/>
</p:tagLst>
</file>

<file path=ppt/tags/tag4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1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3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0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VALUE" val="484*48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3227_1*l_h_d*1_3_1"/>
  <p:tag name="KSO_WM_TEMPLATE_CATEGORY" val="diagram"/>
  <p:tag name="KSO_WM_TEMPLATE_INDEX" val="20233227"/>
  <p:tag name="KSO_WM_UNIT_LAYERLEVEL" val="1_1_1"/>
  <p:tag name="KSO_WM_TAG_VERSION" val="3.0"/>
  <p:tag name="KSO_WM_DIAGRAM_MAX_ITEMCNT" val="4"/>
  <p:tag name="KSO_WM_DIAGRAM_MIN_ITEMCNT" val="4"/>
  <p:tag name="KSO_WM_DIAGRAM_VIRTUALLY_FRAME" val="{&quot;height&quot;:332.15,&quot;left&quot;:54.80924324095713,&quot;top&quot;:128.6,&quot;width&quot;:817.1340332031251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MH_PIC_SOURCE_TYPE" val="generate_slide_ai*VCG41N1411994418*gallery_gallery_ai_v2.0.3.241203_ONLINE*1734347698941_191.38_2b1c0587fc25-slide-22"/>
  <p:tag name="KSO_WM_UNIT_LINE_FORE_SCHEMECOLOR_INDEX" val="13"/>
  <p:tag name="KSO_WM_UNIT_LINE_FILL_TYPE" val="2"/>
  <p:tag name="KSO_WM_UNIT_USESOURCEFORMAT_APPLY" val="0"/>
</p:tagLst>
</file>

<file path=ppt/tags/tag401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VALUE" val="576*57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4_1"/>
  <p:tag name="KSO_WM_UNIT_ID" val="diagram20233227_1*l_h_d*1_4_1"/>
  <p:tag name="KSO_WM_TEMPLATE_CATEGORY" val="diagram"/>
  <p:tag name="KSO_WM_TEMPLATE_INDEX" val="20233227"/>
  <p:tag name="KSO_WM_UNIT_LAYERLEVEL" val="1_1_1"/>
  <p:tag name="KSO_WM_TAG_VERSION" val="3.0"/>
  <p:tag name="KSO_WM_DIAGRAM_MAX_ITEMCNT" val="4"/>
  <p:tag name="KSO_WM_DIAGRAM_MIN_ITEMCNT" val="4"/>
  <p:tag name="KSO_WM_DIAGRAM_VIRTUALLY_FRAME" val="{&quot;height&quot;:332.15,&quot;left&quot;:54.80924324095713,&quot;top&quot;:128.6,&quot;width&quot;:817.1340332031251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MH_PIC_SOURCE_TYPE" val="generate_slide_ai*VCG41N1449630971*gallery_gallery_ai_v2.0.3.241203_ONLINE*1734347698941_191.38_2b1c0587fc25-slide-22"/>
  <p:tag name="KSO_WM_UNIT_LINE_FORE_SCHEMECOLOR_INDEX" val="13"/>
  <p:tag name="KSO_WM_UNIT_LINE_FILL_TYPE" val="2"/>
  <p:tag name="KSO_WM_UNIT_USESOURCEFORMAT_APPLY" val="0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SLIDE_ID" val="diagram20233227_1"/>
  <p:tag name="KSO_WM_TEMPLATE_SUBCATEGORY" val="0"/>
  <p:tag name="KSO_WM_TEMPLATE_MASTER_TYPE" val="0"/>
  <p:tag name="KSO_WM_TEMPLATE_COLOR_TYPE" val="0"/>
  <p:tag name="KSO_WM_SLIDE_ITEM_CNT" val="4"/>
  <p:tag name="KSO_WM_SLIDE_INDEX" val="1"/>
  <p:tag name="KSO_WM_TAG_VERSION" val="3.0"/>
  <p:tag name="KSO_WM_BEAUTIFY_FLAG" val="#wm#"/>
  <p:tag name="KSO_WM_TEMPLATE_CATEGORY" val="custom"/>
  <p:tag name="KSO_WM_TEMPLATE_INDEX" val="20235942"/>
  <p:tag name="KSO_WM_SLIDE_LAYOUT" val="a_l"/>
  <p:tag name="KSO_WM_SLIDE_LAYOUT_CNT" val="1_1"/>
  <p:tag name="KSO_WM_SPECIAL_SOURCE" val="bdnull"/>
  <p:tag name="KSO_WM_SLIDE_TYPE" val="text"/>
  <p:tag name="KSO_WM_SLIDE_SIZE" val="817.13*332.15"/>
  <p:tag name="KSO_WM_SLIDE_POSITION" val="54.7968*128.6"/>
  <p:tag name="KSO_WM_ASSIST_SLIDE" val="1"/>
  <p:tag name="KSO_WM_SLIDE_SUBTYPE" val="diag"/>
  <p:tag name="KSO_WM_DIAGRAM_GROUP_CODE" val="l1-1"/>
  <p:tag name="KSO_WM_SLIDE_DIAGTYPE" val="l"/>
</p:tagLst>
</file>

<file path=ppt/tags/tag40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30"/>
  <p:tag name="KSO_WM_TEMPLATE_INDEX" val="20231717"/>
  <p:tag name="KSO_WM_UNIT_ID" val="custom20231717_1*a*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40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78_2*l_h_i*1_2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1"/>
  <p:tag name="KSO_WM_DIAGRAM_MAX_ITEMCNT" val="4"/>
  <p:tag name="KSO_WM_DIAGRAM_MIN_ITEMCNT" val="2"/>
  <p:tag name="KSO_WM_DIAGRAM_VIRTUALLY_FRAME" val="{&quot;height&quot;:365.6566141732284,&quot;left&quot;:50.024881889763776,&quot;top&quot;:108.23118110236221,&quot;width&quot;:558.4001574803149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0"/>
</p:tagLst>
</file>

<file path=ppt/tags/tag406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2*l_h_a*1_2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66141732284,&quot;left&quot;:50.024881889763776,&quot;top&quot;:108.23118110236221,&quot;width&quot;:558.400157480314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TEXT_TYPE" val="1"/>
  <p:tag name="KSO_WM_UNIT_LINE_FILL_TYPE" val="2"/>
  <p:tag name="KSO_WM_UNIT_USESOURCEFORMAT_APPLY" val="0"/>
</p:tagLst>
</file>

<file path=ppt/tags/tag40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78_2*l_h_i*1_1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1"/>
  <p:tag name="KSO_WM_DIAGRAM_MAX_ITEMCNT" val="4"/>
  <p:tag name="KSO_WM_DIAGRAM_MIN_ITEMCNT" val="2"/>
  <p:tag name="KSO_WM_DIAGRAM_VIRTUALLY_FRAME" val="{&quot;height&quot;:365.6566141732284,&quot;left&quot;:50.024881889763776,&quot;top&quot;:108.23118110236221,&quot;width&quot;:558.4001574803149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0"/>
</p:tagLst>
</file>

<file path=ppt/tags/tag408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2*l_h_a*1_1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66141732284,&quot;left&quot;:50.024881889763776,&quot;top&quot;:108.23118110236221,&quot;width&quot;:558.400157480314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TEXT_TYPE" val="1"/>
  <p:tag name="KSO_WM_UNIT_LINE_FILL_TYPE" val="2"/>
  <p:tag name="KSO_WM_UNIT_USESOURCEFORMAT_APPLY" val="0"/>
</p:tagLst>
</file>

<file path=ppt/tags/tag409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678_2*l_h_f*1_1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66141732284,&quot;left&quot;:50.024881889763776,&quot;top&quot;:108.23118110236221,&quot;width&quot;:558.400157480314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。"/>
  <p:tag name="KSO_WM_UNIT_TEXT_TYPE" val="1"/>
  <p:tag name="KSO_WM_UNIT_USESOURCEFORMAT_APPLY" val="0"/>
</p:tagLst>
</file>

<file path=ppt/tags/tag41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3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0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678_2*l_h_f*1_2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66141732284,&quot;left&quot;:50.024881889763776,&quot;top&quot;:108.23118110236221,&quot;width&quot;:558.400157480314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。"/>
  <p:tag name="KSO_WM_UNIT_TEXT_TYPE" val="1"/>
  <p:tag name="KSO_WM_UNIT_USESOURCEFORMAT_APPLY" val="0"/>
</p:tagLst>
</file>

<file path=ppt/tags/tag41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78_2*l_h_i*1_3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1"/>
  <p:tag name="KSO_WM_DIAGRAM_MAX_ITEMCNT" val="4"/>
  <p:tag name="KSO_WM_DIAGRAM_MIN_ITEMCNT" val="2"/>
  <p:tag name="KSO_WM_DIAGRAM_VIRTUALLY_FRAME" val="{&quot;height&quot;:365.6566141732284,&quot;left&quot;:50.024881889763776,&quot;top&quot;:108.23118110236221,&quot;width&quot;:558.4001574803149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0"/>
</p:tagLst>
</file>

<file path=ppt/tags/tag412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2*l_h_a*1_3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66141732284,&quot;left&quot;:50.024881889763776,&quot;top&quot;:108.23118110236221,&quot;width&quot;:558.400157480314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TEXT_TYPE" val="1"/>
  <p:tag name="KSO_WM_UNIT_LINE_FILL_TYPE" val="2"/>
  <p:tag name="KSO_WM_UNIT_USESOURCEFORMAT_APPLY" val="0"/>
</p:tagLst>
</file>

<file path=ppt/tags/tag413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678_2*l_h_f*1_3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66141732284,&quot;left&quot;:50.024881889763776,&quot;top&quot;:108.23118110236221,&quot;width&quot;:558.400157480314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。"/>
  <p:tag name="KSO_WM_UNIT_TEXT_TYPE" val="1"/>
  <p:tag name="KSO_WM_UNIT_USESOURCEFORMAT_APPLY" val="0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529.861*365.65"/>
  <p:tag name="KSO_WM_SLIDE_POSITION" val="78.5387*108.231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5942"/>
  <p:tag name="KSO_WM_TEMPLATE_SUBCATEGORY" val="0"/>
  <p:tag name="KSO_WM_SLIDE_INDEX" val="1"/>
  <p:tag name="KSO_WM_TAG_VERSION" val="3.0"/>
  <p:tag name="KSO_WM_SLIDE_ID" val="custom20231717_1"/>
  <p:tag name="KSO_WM_SLIDE_ITEM_CNT" val="4"/>
</p:tagLst>
</file>

<file path=ppt/tags/tag41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2474_1*a*1"/>
  <p:tag name="KSO_WM_TEMPLATE_CATEGORY" val="diagram"/>
  <p:tag name="KSO_WM_TEMPLATE_INDEX" val="20232474"/>
  <p:tag name="KSO_WM_UNIT_LAYERLEVEL" val="1"/>
  <p:tag name="KSO_WM_TAG_VERSION" val="3.0"/>
  <p:tag name="KSO_WM_BEAUTIFY_FLAG" val="#wm#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41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74_1*l_h_f*1_1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left&quot;:54.48223876953125,&quot;top&quot;:148.6999938964844,&quot;width&quot;:851.0355224609375}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FILL_TYPE" val="3"/>
  <p:tag name="KSO_WM_UNIT_PRESET_TEXT" val="单击此处添加文本具体内容，简明扼要地阐述您的观点，根据需要可酌情增减文字,单击此处添加文本具体内容"/>
  <p:tag name="KSO_WM_UNIT_TEXT_TYPE" val="1"/>
  <p:tag name="KSO_WM_UNIT_USESOURCEFORMAT_APPLY" val="0"/>
</p:tagLst>
</file>

<file path=ppt/tags/tag41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2474_1*l_h_i*1_1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left&quot;:54.48223876953125,&quot;top&quot;:148.6999938964844,&quot;width&quot;:851.0355224609375}"/>
  <p:tag name="KSO_WM_DIAGRAM_COLOR_MATCH_VALUE" val="{&quot;shape&quot;:{&quot;fill&quot;:{&quot;solid&quot;:{&quot;brightness&quot;:0,&quot;colorType&quot;:1,&quot;foreColorIndex&quot;: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4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419.xml><?xml version="1.0" encoding="utf-8"?>
<p:tagLst xmlns:p="http://schemas.openxmlformats.org/presentationml/2006/main">
  <p:tag name="KSO_WM_UNIT_ISNUMDGMTITLE" val="0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74_1*l_h_f*1_2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left&quot;:54.48223876953125,&quot;top&quot;:148.6999938964844,&quot;width&quot;:851.0355224609375}"/>
  <p:tag name="KSO_WM_UNIT_VALUE" val="54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FILL_TYPE" val="3"/>
  <p:tag name="KSO_WM_UNIT_PRESET_TEXT" val="单击此处添加文本具体内容，简明扼要地阐述您的观点，根据需要可酌情增减文字，单击此处添加文本具体内容"/>
  <p:tag name="KSO_WM_UNIT_TEXT_TYPE" val="1"/>
  <p:tag name="KSO_WM_UNIT_USESOURCEFORMAT_APPLY" val="0"/>
</p:tagLst>
</file>

<file path=ppt/tags/tag42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3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2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247*24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2474_1*l_h_d*1_1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left&quot;:54.48223876953125,&quot;top&quot;:148.6999938964844,&quot;width&quot;:851.035522460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"/>
  <p:tag name="MH_PIC_SOURCE_TYPE" val="generate_slide_ai*VCG211397138404*gallery_gallery_ai_v2.0.3.241203_ONLINE*1734347698941_191.38_2b1c0587fc25-slide-27"/>
  <p:tag name="KSO_WM_UNIT_LINE_FILL_TYPE" val="2"/>
  <p:tag name="KSO_WM_UNIT_USESOURCEFORMAT_APPLY" val="0"/>
</p:tagLst>
</file>

<file path=ppt/tags/tag42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74_1*l_h_a*1_1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left&quot;:54.48223876953125,&quot;top&quot;:148.6999938964844,&quot;width&quot;:851.0355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文档标题"/>
  <p:tag name="KSO_WM_UNIT_TEXT_TYPE" val="1"/>
  <p:tag name="KSO_WM_UNIT_USESOURCEFORMAT_APPLY" val="0"/>
</p:tagLst>
</file>

<file path=ppt/tags/tag42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2474_1*l_h_i*1_2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left&quot;:54.48223876953125,&quot;top&quot;:148.6999938964844,&quot;width&quot;:851.0355224609375}"/>
  <p:tag name="KSO_WM_DIAGRAM_COLOR_MATCH_VALUE" val="{&quot;shape&quot;:{&quot;fill&quot;:{&quot;solid&quot;:{&quot;brightness&quot;:0,&quot;colorType&quot;:1,&quot;foreColorIndex&quot;: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4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42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4_1*l_h_a*1_2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UNIT_VALUE" val="12"/>
  <p:tag name="KSO_WM_DIAGRAM_MAX_ITEMCNT" val="4"/>
  <p:tag name="KSO_WM_DIAGRAM_MIN_ITEMCNT" val="2"/>
  <p:tag name="KSO_WM_DIAGRAM_VIRTUALLY_FRAME" val="{&quot;height&quot;:286.45001220703125,&quot;left&quot;:54.48223876953125,&quot;top&quot;:148.6999938964844,&quot;width&quot;:851.0355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文档标题"/>
  <p:tag name="KSO_WM_UNIT_TEXT_TYPE" val="1"/>
  <p:tag name="KSO_WM_UNIT_USESOURCEFORMAT_APPLY" val="0"/>
</p:tagLst>
</file>

<file path=ppt/tags/tag42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247*24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2474_1*l_h_d*1_2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left&quot;:54.48223876953125,&quot;top&quot;:148.6999938964844,&quot;width&quot;:851.035522460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"/>
  <p:tag name="MH_PIC_SOURCE_TYPE" val="generate_slide_ai*VCG211392821360*gallery_gallery_ai_v2.0.3.241203_ONLINE*1734347698941_191.38_2b1c0587fc25-slide-27"/>
  <p:tag name="KSO_WM_UNIT_LINE_FILL_TYPE" val="2"/>
  <p:tag name="KSO_WM_UNIT_USESOURCEFORMAT_APPLY" val="0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SLIDE_ID" val="diagram20232474_1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2"/>
  <p:tag name="KSO_WM_SLIDE_INDEX" val="1"/>
  <p:tag name="KSO_WM_SLIDE_SIZE" val="766.91*286.45"/>
  <p:tag name="KSO_WM_SLIDE_POSITION" val="96.545*148.7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5942"/>
  <p:tag name="KSO_WM_SLIDE_LAYOUT" val="a_l"/>
  <p:tag name="KSO_WM_SLIDE_LAYOUT_CNT" val="1_1"/>
</p:tagLst>
</file>

<file path=ppt/tags/tag42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942_9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42"/>
  <p:tag name="KSO_WM_TEMPLATE_CATEGORY" val="custom"/>
  <p:tag name="KSO_WM_UNIT_ISCONTENTSTITLE" val="0"/>
</p:tagLst>
</file>

<file path=ppt/tags/tag428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5942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42"/>
  <p:tag name="KSO_WM_TEMPLATE_CATEGORY" val="custom"/>
  <p:tag name="KSO_WM_UNIT_VALUE" val="13"/>
</p:tagLst>
</file>

<file path=ppt/tags/tag429.xml><?xml version="1.0" encoding="utf-8"?>
<p:tagLst xmlns:p="http://schemas.openxmlformats.org/presentationml/2006/main">
  <p:tag name="KSO_WM_SLIDE_TYPE" val="endPag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42"/>
  <p:tag name="KSO_WM_TEMPLATE_CATEGORY" val="custom"/>
  <p:tag name="KSO_WM_SLIDE_INDEX" val="9"/>
  <p:tag name="KSO_WM_SLIDE_ID" val="custom20235942_9"/>
  <p:tag name="KSO_WM_TEMPLATE_MASTER_TYPE" val="0"/>
  <p:tag name="KSO_WM_SLIDE_LAYOUT" val="a_f"/>
  <p:tag name="KSO_WM_SLIDE_LAYOUT_CNT" val="1_3"/>
</p:tagLst>
</file>

<file path=ppt/tags/tag43.xml><?xml version="1.0" encoding="utf-8"?>
<p:tagLst xmlns:p="http://schemas.openxmlformats.org/presentationml/2006/main">
  <p:tag name="KSO_WM_UNIT_TYPE" val="i"/>
  <p:tag name="KSO_WM_UNIT_INDEX" val="13"/>
  <p:tag name="KSO_WM_BEAUTIFY_FLAG" val="#wm#"/>
  <p:tag name="KSO_WM_TAG_VERSION" val="3.0"/>
  <p:tag name="KSO_WM_UNIT_ID" val="_3*i*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4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3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5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3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6.xml><?xml version="1.0" encoding="utf-8"?>
<p:tagLst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3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7.xml><?xml version="1.0" encoding="utf-8"?>
<p:tagLst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3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8.xml><?xml version="1.0" encoding="utf-8"?>
<p:tagLst xmlns:p="http://schemas.openxmlformats.org/presentationml/2006/main">
  <p:tag name="KSO_WM_UNIT_TYPE" val="i"/>
  <p:tag name="KSO_WM_UNIT_INDEX" val="17"/>
  <p:tag name="KSO_WM_BEAUTIFY_FLAG" val="#wm#"/>
  <p:tag name="KSO_WM_TAG_VERSION" val="3.0"/>
  <p:tag name="KSO_WM_UNIT_ID" val="_3*i*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9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3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0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3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1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3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2.xml><?xml version="1.0" encoding="utf-8"?>
<p:tagLst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3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2"/>
</p:tagLst>
</file>

<file path=ppt/tags/tag54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5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6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7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8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9.xml><?xml version="1.0" encoding="utf-8"?>
<p:tagLst xmlns:p="http://schemas.openxmlformats.org/presentationml/2006/main">
  <p:tag name="KSO_WM_UNIT_TYPE" val="i"/>
  <p:tag name="KSO_WM_UNIT_INDEX" val="13"/>
  <p:tag name="KSO_WM_BEAUTIFY_FLAG" val="#wm#"/>
  <p:tag name="KSO_WM_TAG_VERSION" val="3.0"/>
  <p:tag name="KSO_WM_UNIT_ID" val="_4*i*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.xml><?xml version="1.0" encoding="utf-8"?>
<p:tagLst xmlns:p="http://schemas.openxmlformats.org/presentationml/2006/main">
  <p:tag name="KSO_WM_UNIT_TYPE" val="i"/>
  <p:tag name="KSO_WM_UNIT_INDEX" val="17"/>
  <p:tag name="KSO_WM_BEAUTIFY_FLAG" val="#wm#"/>
  <p:tag name="KSO_WM_TAG_VERSION" val="3.0"/>
  <p:tag name="KSO_WM_UNIT_ID" val="_1*i*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0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1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2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4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3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4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.xml><?xml version="1.0" encoding="utf-8"?>
<p:tagLst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4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5.xml><?xml version="1.0" encoding="utf-8"?>
<p:tagLst xmlns:p="http://schemas.openxmlformats.org/presentationml/2006/main">
  <p:tag name="KSO_WM_UNIT_TYPE" val="i"/>
  <p:tag name="KSO_WM_UNIT_INDEX" val="17"/>
  <p:tag name="KSO_WM_BEAUTIFY_FLAG" val="#wm#"/>
  <p:tag name="KSO_WM_TAG_VERSION" val="3.0"/>
  <p:tag name="KSO_WM_UNIT_ID" val="_4*i*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.xml><?xml version="1.0" encoding="utf-8"?>
<p:tagLst xmlns:p="http://schemas.openxmlformats.org/presentationml/2006/main">
  <p:tag name="KSO_WM_UNIT_TYPE" val="i"/>
  <p:tag name="KSO_WM_UNIT_INDEX" val="21"/>
  <p:tag name="KSO_WM_BEAUTIFY_FLAG" val="#wm#"/>
  <p:tag name="KSO_WM_TAG_VERSION" val="3.0"/>
  <p:tag name="KSO_WM_UNIT_ID" val="_4*i*2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.xml><?xml version="1.0" encoding="utf-8"?>
<p:tagLst xmlns:p="http://schemas.openxmlformats.org/presentationml/2006/main">
  <p:tag name="KSO_WM_UNIT_TYPE" val="i"/>
  <p:tag name="KSO_WM_UNIT_INDEX" val="22"/>
  <p:tag name="KSO_WM_BEAUTIFY_FLAG" val="#wm#"/>
  <p:tag name="KSO_WM_TAG_VERSION" val="3.0"/>
  <p:tag name="KSO_WM_UNIT_ID" val="_4*i*2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.xml><?xml version="1.0" encoding="utf-8"?>
<p:tagLst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4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0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4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.xml><?xml version="1.0" encoding="utf-8"?>
<p:tagLst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4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2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4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3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4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4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4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5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4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6.xml><?xml version="1.0" encoding="utf-8"?>
<p:tagLst xmlns:p="http://schemas.openxmlformats.org/presentationml/2006/main">
  <p:tag name="KSO_WM_UNIT_TYPE" val="i"/>
  <p:tag name="KSO_WM_UNIT_INDEX" val="18"/>
  <p:tag name="KSO_WM_BEAUTIFY_FLAG" val="#wm#"/>
  <p:tag name="KSO_WM_TAG_VERSION" val="3.0"/>
  <p:tag name="KSO_WM_UNIT_ID" val="_4*i*1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7.xml><?xml version="1.0" encoding="utf-8"?>
<p:tagLst xmlns:p="http://schemas.openxmlformats.org/presentationml/2006/main">
  <p:tag name="KSO_WM_UNIT_TYPE" val="i"/>
  <p:tag name="KSO_WM_UNIT_INDEX" val="19"/>
  <p:tag name="KSO_WM_BEAUTIFY_FLAG" val="#wm#"/>
  <p:tag name="KSO_WM_TAG_VERSION" val="3.0"/>
  <p:tag name="KSO_WM_UNIT_ID" val="_4*i*1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8.xml><?xml version="1.0" encoding="utf-8"?>
<p:tagLst xmlns:p="http://schemas.openxmlformats.org/presentationml/2006/main">
  <p:tag name="KSO_WM_UNIT_TYPE" val="i"/>
  <p:tag name="KSO_WM_UNIT_INDEX" val="20"/>
  <p:tag name="KSO_WM_BEAUTIFY_FLAG" val="#wm#"/>
  <p:tag name="KSO_WM_TAG_VERSION" val="3.0"/>
  <p:tag name="KSO_WM_UNIT_ID" val="_4*i*2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8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0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1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2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3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85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3;第二级&#13;第三级&#13;第四级&#13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6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3;第二级&#13;第三级&#13;第四级&#13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7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8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9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.xml><?xml version="1.0" encoding="utf-8"?>
<p:tagLst xmlns:p="http://schemas.openxmlformats.org/presentationml/2006/main">
  <p:tag name="KSO_WM_UNIT_TYPE" val="i"/>
  <p:tag name="KSO_WM_UNIT_INDEX" val="20"/>
  <p:tag name="KSO_WM_BEAUTIFY_FLAG" val="#wm#"/>
  <p:tag name="KSO_WM_TAG_VERSION" val="3.0"/>
  <p:tag name="KSO_WM_UNIT_ID" val="_1*i*2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0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文本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91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3;第二级&#13;第三级&#13;第四级&#13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92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文本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93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3;第二级&#13;第三级&#13;第四级&#13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94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5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6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9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99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heme/theme1.xml><?xml version="1.0" encoding="utf-8"?>
<a:theme xmlns:a="http://schemas.openxmlformats.org/drawingml/2006/main" name="Office 主题​​">
  <a:themeElements>
    <a:clrScheme name="0313-6">
      <a:dk1>
        <a:srgbClr val="333333"/>
      </a:dk1>
      <a:lt1>
        <a:srgbClr val="FFFFFF"/>
      </a:lt1>
      <a:dk2>
        <a:srgbClr val="102940"/>
      </a:dk2>
      <a:lt2>
        <a:srgbClr val="EFF9FF"/>
      </a:lt2>
      <a:accent1>
        <a:srgbClr val="38A2FA"/>
      </a:accent1>
      <a:accent2>
        <a:srgbClr val="FFAD2A"/>
      </a:accent2>
      <a:accent3>
        <a:srgbClr val="48AFD4"/>
      </a:accent3>
      <a:accent4>
        <a:srgbClr val="FF5E05"/>
      </a:accent4>
      <a:accent5>
        <a:srgbClr val="FC9F6C"/>
      </a:accent5>
      <a:accent6>
        <a:srgbClr val="6767B5"/>
      </a:accent6>
      <a:hlink>
        <a:srgbClr val="304FFE"/>
      </a:hlink>
      <a:folHlink>
        <a:srgbClr val="492067"/>
      </a:folHlink>
    </a:clrScheme>
    <a:fontScheme name="自定义 3">
      <a:majorFont>
        <a:latin typeface="汉仪粗圆简"/>
        <a:ea typeface="汉仪粗圆简"/>
        <a:cs typeface=""/>
      </a:majorFont>
      <a:minorFont>
        <a:latin typeface="汉仪粗圆简"/>
        <a:ea typeface="汉仪粗圆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rmAutofit/>
      </a:bodyPr>
      <a:lstStyle>
        <a:defPPr algn="l">
          <a:lnSpc>
            <a:spcPct val="140000"/>
          </a:lnSpc>
          <a:defRPr sz="2400" kern="100" dirty="0">
            <a:effectLst/>
            <a:latin typeface="+mn-ea"/>
            <a:cs typeface="江城圆体 400W" panose="020B0500000000000000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2539</Words>
  <Application>WPS 演示</Application>
  <PresentationFormat>宽屏</PresentationFormat>
  <Paragraphs>308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9" baseType="lpstr">
      <vt:lpstr>Arial</vt:lpstr>
      <vt:lpstr>宋体</vt:lpstr>
      <vt:lpstr>Wingdings</vt:lpstr>
      <vt:lpstr>Calibri</vt:lpstr>
      <vt:lpstr>Helvetica Neue</vt:lpstr>
      <vt:lpstr>汉仪书宋二KW</vt:lpstr>
      <vt:lpstr>微软雅黑</vt:lpstr>
      <vt:lpstr>汉仪旗黑</vt:lpstr>
      <vt:lpstr>宋体</vt:lpstr>
      <vt:lpstr>Arial Unicode MS</vt:lpstr>
      <vt:lpstr>江城圆体 400W</vt:lpstr>
      <vt:lpstr>苹方-简</vt:lpstr>
      <vt:lpstr>汉仪粗圆简</vt:lpstr>
      <vt:lpstr>+中文正文</vt:lpstr>
      <vt:lpstr>MiSans Normal</vt:lpstr>
      <vt:lpstr>Office 主题​​</vt:lpstr>
      <vt:lpstr>开源项目健康度监控与可视化系统</vt:lpstr>
      <vt:lpstr>目录</vt:lpstr>
      <vt:lpstr>数据获取与处理</vt:lpstr>
      <vt:lpstr>使用OpenDigger分析GitHub项目</vt:lpstr>
      <vt:lpstr>核心指标数据提取</vt:lpstr>
      <vt:lpstr>数据定期抓取与清洗</vt:lpstr>
      <vt:lpstr>数据存储与时序分析</vt:lpstr>
      <vt:lpstr>时序数据库IoTDB的应用</vt:lpstr>
      <vt:lpstr>时序数据的存储与管理</vt:lpstr>
      <vt:lpstr>时序数据的趋势分析</vt:lpstr>
      <vt:lpstr>图分析与可视化</vt:lpstr>
      <vt:lpstr>构建贡献者网络图</vt:lpstr>
      <vt:lpstr>贡献者网络结构的可视化</vt:lpstr>
      <vt:lpstr>前端展示与可视化界面搭建</vt:lpstr>
      <vt:lpstr>简易Web前端的搭建</vt:lpstr>
      <vt:lpstr>时序数据的交互式图表展示</vt:lpstr>
      <vt:lpstr>贡献者网络数据的可视化展示</vt:lpstr>
      <vt:lpstr>预测与趋势分析</vt:lpstr>
      <vt:lpstr>简单算法预测项目趋势</vt:lpstr>
      <vt:lpstr>未来活跃度与贡献者增长预估</vt:lpstr>
      <vt:lpstr>为社区运营提供决策参考</vt:lpstr>
      <vt:lpstr>对社区治理的辅助作用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00</cp:lastModifiedBy>
  <cp:revision>10</cp:revision>
  <dcterms:created xsi:type="dcterms:W3CDTF">2024-12-16T12:18:54Z</dcterms:created>
  <dcterms:modified xsi:type="dcterms:W3CDTF">2024-12-16T12:18:54Z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2052-6.7.1.8828</vt:lpwstr>
  </property>
  <property fmtid="{D5CDD505-2E9C-101B-9397-08002B2CF9AE}" pid="3" name="ICV">
    <vt:lpwstr>CAFD9DADBD568C173ABF5E6731647483_41</vt:lpwstr>
  </property>
</Properties>
</file>